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76" r:id="rId2"/>
    <p:sldId id="446" r:id="rId3"/>
    <p:sldId id="307" r:id="rId4"/>
    <p:sldId id="310" r:id="rId5"/>
    <p:sldId id="313" r:id="rId6"/>
    <p:sldId id="316" r:id="rId7"/>
    <p:sldId id="315" r:id="rId8"/>
    <p:sldId id="458" r:id="rId9"/>
    <p:sldId id="314" r:id="rId10"/>
    <p:sldId id="317" r:id="rId11"/>
    <p:sldId id="318" r:id="rId12"/>
    <p:sldId id="370" r:id="rId13"/>
    <p:sldId id="384" r:id="rId14"/>
    <p:sldId id="319" r:id="rId15"/>
    <p:sldId id="320" r:id="rId16"/>
    <p:sldId id="321" r:id="rId17"/>
    <p:sldId id="387" r:id="rId18"/>
    <p:sldId id="388" r:id="rId19"/>
    <p:sldId id="389" r:id="rId20"/>
    <p:sldId id="418" r:id="rId21"/>
    <p:sldId id="421" r:id="rId22"/>
    <p:sldId id="454" r:id="rId23"/>
    <p:sldId id="455" r:id="rId24"/>
    <p:sldId id="456" r:id="rId25"/>
    <p:sldId id="457" r:id="rId26"/>
    <p:sldId id="451" r:id="rId27"/>
    <p:sldId id="452" r:id="rId28"/>
    <p:sldId id="390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434" r:id="rId42"/>
    <p:sldId id="435" r:id="rId43"/>
    <p:sldId id="436" r:id="rId44"/>
    <p:sldId id="447" r:id="rId45"/>
    <p:sldId id="449" r:id="rId46"/>
    <p:sldId id="448" r:id="rId47"/>
    <p:sldId id="437" r:id="rId48"/>
    <p:sldId id="450" r:id="rId49"/>
    <p:sldId id="438" r:id="rId50"/>
    <p:sldId id="572" r:id="rId51"/>
    <p:sldId id="439" r:id="rId52"/>
    <p:sldId id="440" r:id="rId53"/>
    <p:sldId id="441" r:id="rId54"/>
    <p:sldId id="574" r:id="rId55"/>
    <p:sldId id="442" r:id="rId56"/>
    <p:sldId id="443" r:id="rId57"/>
    <p:sldId id="444" r:id="rId58"/>
    <p:sldId id="445" r:id="rId59"/>
    <p:sldId id="573" r:id="rId60"/>
    <p:sldId id="306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B9712-897D-4A83-94D4-7E6687C27CD1}" v="1019" dt="2025-04-15T06:40:17.003"/>
    <p1510:client id="{890EB472-6754-40BF-8A7F-E56C8F9844BF}" v="4" dt="2025-04-15T03:53:10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9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Luke" userId="69b7a984b809f2c0" providerId="LiveId" clId="{18A7535F-F378-410A-81D6-B633BA00C88C}"/>
    <pc:docChg chg="custSel addSld modSld">
      <pc:chgData name="Wang Luke" userId="69b7a984b809f2c0" providerId="LiveId" clId="{18A7535F-F378-410A-81D6-B633BA00C88C}" dt="2020-11-17T02:46:25.183" v="68" actId="27636"/>
      <pc:docMkLst>
        <pc:docMk/>
      </pc:docMkLst>
      <pc:sldChg chg="delSp modSp mod">
        <pc:chgData name="Wang Luke" userId="69b7a984b809f2c0" providerId="LiveId" clId="{18A7535F-F378-410A-81D6-B633BA00C88C}" dt="2020-11-17T02:18:10.356" v="7" actId="27636"/>
        <pc:sldMkLst>
          <pc:docMk/>
          <pc:sldMk cId="407449535" sldId="310"/>
        </pc:sldMkLst>
      </pc:sldChg>
      <pc:sldChg chg="modSp mod">
        <pc:chgData name="Wang Luke" userId="69b7a984b809f2c0" providerId="LiveId" clId="{18A7535F-F378-410A-81D6-B633BA00C88C}" dt="2020-11-17T02:18:34.455" v="16" actId="27636"/>
        <pc:sldMkLst>
          <pc:docMk/>
          <pc:sldMk cId="2704074181" sldId="316"/>
        </pc:sldMkLst>
      </pc:sldChg>
      <pc:sldChg chg="modSp mod">
        <pc:chgData name="Wang Luke" userId="69b7a984b809f2c0" providerId="LiveId" clId="{18A7535F-F378-410A-81D6-B633BA00C88C}" dt="2020-11-17T02:18:50.075" v="19" actId="27636"/>
        <pc:sldMkLst>
          <pc:docMk/>
          <pc:sldMk cId="1364560741" sldId="317"/>
        </pc:sldMkLst>
      </pc:sldChg>
      <pc:sldChg chg="modSp mod">
        <pc:chgData name="Wang Luke" userId="69b7a984b809f2c0" providerId="LiveId" clId="{18A7535F-F378-410A-81D6-B633BA00C88C}" dt="2020-11-17T02:19:07.034" v="25" actId="27636"/>
        <pc:sldMkLst>
          <pc:docMk/>
          <pc:sldMk cId="51175976" sldId="320"/>
        </pc:sldMkLst>
      </pc:sldChg>
      <pc:sldChg chg="modSp mod">
        <pc:chgData name="Wang Luke" userId="69b7a984b809f2c0" providerId="LiveId" clId="{18A7535F-F378-410A-81D6-B633BA00C88C}" dt="2020-11-17T02:19:46.704" v="32" actId="403"/>
        <pc:sldMkLst>
          <pc:docMk/>
          <pc:sldMk cId="541067864" sldId="431"/>
        </pc:sldMkLst>
      </pc:sldChg>
      <pc:sldChg chg="addSp delSp modSp mod">
        <pc:chgData name="Wang Luke" userId="69b7a984b809f2c0" providerId="LiveId" clId="{18A7535F-F378-410A-81D6-B633BA00C88C}" dt="2020-11-17T02:36:25.818" v="49" actId="478"/>
        <pc:sldMkLst>
          <pc:docMk/>
          <pc:sldMk cId="942107391" sldId="437"/>
        </pc:sldMkLst>
      </pc:sldChg>
      <pc:sldChg chg="modSp mod">
        <pc:chgData name="Wang Luke" userId="69b7a984b809f2c0" providerId="LiveId" clId="{18A7535F-F378-410A-81D6-B633BA00C88C}" dt="2020-11-17T02:34:13.396" v="39" actId="14100"/>
        <pc:sldMkLst>
          <pc:docMk/>
          <pc:sldMk cId="4068963051" sldId="438"/>
        </pc:sldMkLst>
      </pc:sldChg>
      <pc:sldChg chg="modSp mod">
        <pc:chgData name="Wang Luke" userId="69b7a984b809f2c0" providerId="LiveId" clId="{18A7535F-F378-410A-81D6-B633BA00C88C}" dt="2020-11-17T02:33:20.351" v="37" actId="14100"/>
        <pc:sldMkLst>
          <pc:docMk/>
          <pc:sldMk cId="3980113693" sldId="443"/>
        </pc:sldMkLst>
      </pc:sldChg>
      <pc:sldChg chg="modSp mod">
        <pc:chgData name="Wang Luke" userId="69b7a984b809f2c0" providerId="LiveId" clId="{18A7535F-F378-410A-81D6-B633BA00C88C}" dt="2020-11-17T02:20:19.872" v="33" actId="14100"/>
        <pc:sldMkLst>
          <pc:docMk/>
          <pc:sldMk cId="3450435211" sldId="448"/>
        </pc:sldMkLst>
      </pc:sldChg>
      <pc:sldChg chg="modSp mod">
        <pc:chgData name="Wang Luke" userId="69b7a984b809f2c0" providerId="LiveId" clId="{18A7535F-F378-410A-81D6-B633BA00C88C}" dt="2020-11-17T02:24:04.959" v="35" actId="20577"/>
        <pc:sldMkLst>
          <pc:docMk/>
          <pc:sldMk cId="3256469208" sldId="449"/>
        </pc:sldMkLst>
      </pc:sldChg>
      <pc:sldChg chg="addSp delSp modSp new mod">
        <pc:chgData name="Wang Luke" userId="69b7a984b809f2c0" providerId="LiveId" clId="{18A7535F-F378-410A-81D6-B633BA00C88C}" dt="2020-11-17T02:46:25.183" v="68" actId="27636"/>
        <pc:sldMkLst>
          <pc:docMk/>
          <pc:sldMk cId="2807147860" sldId="450"/>
        </pc:sldMkLst>
      </pc:sldChg>
    </pc:docChg>
  </pc:docChgLst>
  <pc:docChgLst>
    <pc:chgData name="Luke Wang" userId="69b7a984b809f2c0" providerId="LiveId" clId="{6A8E6607-19C0-4AFC-9EDC-12BA998FDA4D}"/>
    <pc:docChg chg="undo custSel mod addSld delSld modSld">
      <pc:chgData name="Luke Wang" userId="69b7a984b809f2c0" providerId="LiveId" clId="{6A8E6607-19C0-4AFC-9EDC-12BA998FDA4D}" dt="2019-04-29T08:47:48.765" v="576"/>
      <pc:docMkLst>
        <pc:docMk/>
      </pc:docMkLst>
      <pc:sldChg chg="modSp del">
        <pc:chgData name="Luke Wang" userId="69b7a984b809f2c0" providerId="LiveId" clId="{6A8E6607-19C0-4AFC-9EDC-12BA998FDA4D}" dt="2019-04-29T08:42:01.652" v="366" actId="2696"/>
        <pc:sldMkLst>
          <pc:docMk/>
          <pc:sldMk cId="1884755576" sldId="308"/>
        </pc:sldMkLst>
      </pc:sldChg>
      <pc:sldChg chg="del">
        <pc:chgData name="Luke Wang" userId="69b7a984b809f2c0" providerId="LiveId" clId="{6A8E6607-19C0-4AFC-9EDC-12BA998FDA4D}" dt="2019-04-29T08:42:01.656" v="367" actId="2696"/>
        <pc:sldMkLst>
          <pc:docMk/>
          <pc:sldMk cId="2997237806" sldId="309"/>
        </pc:sldMkLst>
      </pc:sldChg>
      <pc:sldChg chg="del">
        <pc:chgData name="Luke Wang" userId="69b7a984b809f2c0" providerId="LiveId" clId="{6A8E6607-19C0-4AFC-9EDC-12BA998FDA4D}" dt="2019-04-29T08:42:01.659" v="368" actId="2696"/>
        <pc:sldMkLst>
          <pc:docMk/>
          <pc:sldMk cId="1399198032" sldId="311"/>
        </pc:sldMkLst>
      </pc:sldChg>
      <pc:sldChg chg="del">
        <pc:chgData name="Luke Wang" userId="69b7a984b809f2c0" providerId="LiveId" clId="{6A8E6607-19C0-4AFC-9EDC-12BA998FDA4D}" dt="2019-04-29T08:42:07.196" v="369" actId="2696"/>
        <pc:sldMkLst>
          <pc:docMk/>
          <pc:sldMk cId="2473623564" sldId="312"/>
        </pc:sldMkLst>
      </pc:sldChg>
      <pc:sldChg chg="addSp modSp mod setBg">
        <pc:chgData name="Luke Wang" userId="69b7a984b809f2c0" providerId="LiveId" clId="{6A8E6607-19C0-4AFC-9EDC-12BA998FDA4D}" dt="2019-04-29T06:31:11.151" v="31" actId="1076"/>
        <pc:sldMkLst>
          <pc:docMk/>
          <pc:sldMk cId="532003606" sldId="314"/>
        </pc:sldMkLst>
      </pc:sldChg>
      <pc:sldChg chg="addSp modSp">
        <pc:chgData name="Luke Wang" userId="69b7a984b809f2c0" providerId="LiveId" clId="{6A8E6607-19C0-4AFC-9EDC-12BA998FDA4D}" dt="2019-04-29T06:34:51.266" v="38" actId="14100"/>
        <pc:sldMkLst>
          <pc:docMk/>
          <pc:sldMk cId="51175976" sldId="320"/>
        </pc:sldMkLst>
      </pc:sldChg>
      <pc:sldChg chg="modSp">
        <pc:chgData name="Luke Wang" userId="69b7a984b809f2c0" providerId="LiveId" clId="{6A8E6607-19C0-4AFC-9EDC-12BA998FDA4D}" dt="2019-04-29T06:36:53.194" v="41" actId="27636"/>
        <pc:sldMkLst>
          <pc:docMk/>
          <pc:sldMk cId="2184077493" sldId="436"/>
        </pc:sldMkLst>
      </pc:sldChg>
      <pc:sldChg chg="addSp modSp add">
        <pc:chgData name="Luke Wang" userId="69b7a984b809f2c0" providerId="LiveId" clId="{6A8E6607-19C0-4AFC-9EDC-12BA998FDA4D}" dt="2019-04-29T07:02:52.855" v="60" actId="18131"/>
        <pc:sldMkLst>
          <pc:docMk/>
          <pc:sldMk cId="3531574736" sldId="447"/>
        </pc:sldMkLst>
      </pc:sldChg>
      <pc:sldChg chg="modSp add">
        <pc:chgData name="Luke Wang" userId="69b7a984b809f2c0" providerId="LiveId" clId="{6A8E6607-19C0-4AFC-9EDC-12BA998FDA4D}" dt="2019-04-29T08:41:04.385" v="365" actId="20577"/>
        <pc:sldMkLst>
          <pc:docMk/>
          <pc:sldMk cId="3450435211" sldId="448"/>
        </pc:sldMkLst>
      </pc:sldChg>
      <pc:sldChg chg="addSp modSp add">
        <pc:chgData name="Luke Wang" userId="69b7a984b809f2c0" providerId="LiveId" clId="{6A8E6607-19C0-4AFC-9EDC-12BA998FDA4D}" dt="2019-04-29T08:40:35.236" v="361" actId="1076"/>
        <pc:sldMkLst>
          <pc:docMk/>
          <pc:sldMk cId="3256469208" sldId="449"/>
        </pc:sldMkLst>
      </pc:sldChg>
      <pc:sldChg chg="modSp add del">
        <pc:chgData name="Luke Wang" userId="69b7a984b809f2c0" providerId="LiveId" clId="{6A8E6607-19C0-4AFC-9EDC-12BA998FDA4D}" dt="2019-04-29T08:47:48.765" v="576"/>
        <pc:sldMkLst>
          <pc:docMk/>
          <pc:sldMk cId="169222234" sldId="450"/>
        </pc:sldMkLst>
      </pc:sldChg>
    </pc:docChg>
  </pc:docChgLst>
  <pc:docChgLst>
    <pc:chgData name="Wang Luke" userId="69b7a984b809f2c0" providerId="LiveId" clId="{E9D15881-9865-44F5-BF3A-1AB29404C96E}"/>
    <pc:docChg chg="undo custSel mod addSld delSld modSld">
      <pc:chgData name="Wang Luke" userId="69b7a984b809f2c0" providerId="LiveId" clId="{E9D15881-9865-44F5-BF3A-1AB29404C96E}" dt="2020-04-21T13:49:09.561" v="162"/>
      <pc:docMkLst>
        <pc:docMk/>
      </pc:docMkLst>
      <pc:sldChg chg="del">
        <pc:chgData name="Wang Luke" userId="69b7a984b809f2c0" providerId="LiveId" clId="{E9D15881-9865-44F5-BF3A-1AB29404C96E}" dt="2020-04-21T08:17:26.555" v="1" actId="47"/>
        <pc:sldMkLst>
          <pc:docMk/>
          <pc:sldMk cId="3893816458" sldId="256"/>
        </pc:sldMkLst>
      </pc:sldChg>
      <pc:sldChg chg="modTransition">
        <pc:chgData name="Wang Luke" userId="69b7a984b809f2c0" providerId="LiveId" clId="{E9D15881-9865-44F5-BF3A-1AB29404C96E}" dt="2020-04-21T13:49:06.556" v="156"/>
        <pc:sldMkLst>
          <pc:docMk/>
          <pc:sldMk cId="3339323717" sldId="306"/>
        </pc:sldMkLst>
      </pc:sldChg>
      <pc:sldChg chg="addSp delSp modSp mod setBg">
        <pc:chgData name="Wang Luke" userId="69b7a984b809f2c0" providerId="LiveId" clId="{E9D15881-9865-44F5-BF3A-1AB29404C96E}" dt="2020-04-21T08:30:43.298" v="24" actId="26606"/>
        <pc:sldMkLst>
          <pc:docMk/>
          <pc:sldMk cId="3789851887" sldId="313"/>
        </pc:sldMkLst>
      </pc:sldChg>
      <pc:sldChg chg="addSp modSp mod setBg setClrOvrMap">
        <pc:chgData name="Wang Luke" userId="69b7a984b809f2c0" providerId="LiveId" clId="{E9D15881-9865-44F5-BF3A-1AB29404C96E}" dt="2020-04-21T08:31:17.685" v="32" actId="26606"/>
        <pc:sldMkLst>
          <pc:docMk/>
          <pc:sldMk cId="532003606" sldId="314"/>
        </pc:sldMkLst>
      </pc:sldChg>
      <pc:sldChg chg="addSp delSp modSp mod setBg">
        <pc:chgData name="Wang Luke" userId="69b7a984b809f2c0" providerId="LiveId" clId="{E9D15881-9865-44F5-BF3A-1AB29404C96E}" dt="2020-04-21T08:31:00.192" v="29" actId="26606"/>
        <pc:sldMkLst>
          <pc:docMk/>
          <pc:sldMk cId="1837620554" sldId="315"/>
        </pc:sldMkLst>
      </pc:sldChg>
      <pc:sldChg chg="modSp mod setBg">
        <pc:chgData name="Wang Luke" userId="69b7a984b809f2c0" providerId="LiveId" clId="{E9D15881-9865-44F5-BF3A-1AB29404C96E}" dt="2020-04-21T08:30:49.621" v="27" actId="26606"/>
        <pc:sldMkLst>
          <pc:docMk/>
          <pc:sldMk cId="2704074181" sldId="316"/>
        </pc:sldMkLst>
      </pc:sldChg>
      <pc:sldChg chg="addSp modSp mod setBg">
        <pc:chgData name="Wang Luke" userId="69b7a984b809f2c0" providerId="LiveId" clId="{E9D15881-9865-44F5-BF3A-1AB29404C96E}" dt="2020-04-21T08:31:22.760" v="33" actId="26606"/>
        <pc:sldMkLst>
          <pc:docMk/>
          <pc:sldMk cId="1364560741" sldId="317"/>
        </pc:sldMkLst>
      </pc:sldChg>
      <pc:sldChg chg="addSp delSp modSp mod setBg setClrOvrMap">
        <pc:chgData name="Wang Luke" userId="69b7a984b809f2c0" providerId="LiveId" clId="{E9D15881-9865-44F5-BF3A-1AB29404C96E}" dt="2020-04-21T08:31:41.467" v="46" actId="14100"/>
        <pc:sldMkLst>
          <pc:docMk/>
          <pc:sldMk cId="1052879865" sldId="318"/>
        </pc:sldMkLst>
      </pc:sldChg>
      <pc:sldChg chg="addSp delSp modSp mod setBg">
        <pc:chgData name="Wang Luke" userId="69b7a984b809f2c0" providerId="LiveId" clId="{E9D15881-9865-44F5-BF3A-1AB29404C96E}" dt="2020-04-21T08:38:39.562" v="64"/>
        <pc:sldMkLst>
          <pc:docMk/>
          <pc:sldMk cId="727304279" sldId="319"/>
        </pc:sldMkLst>
      </pc:sldChg>
      <pc:sldChg chg="addSp modSp mod setBg">
        <pc:chgData name="Wang Luke" userId="69b7a984b809f2c0" providerId="LiveId" clId="{E9D15881-9865-44F5-BF3A-1AB29404C96E}" dt="2020-04-21T08:33:44.775" v="62" actId="1076"/>
        <pc:sldMkLst>
          <pc:docMk/>
          <pc:sldMk cId="51175976" sldId="320"/>
        </pc:sldMkLst>
      </pc:sldChg>
      <pc:sldChg chg="addSp modSp mod setBg">
        <pc:chgData name="Wang Luke" userId="69b7a984b809f2c0" providerId="LiveId" clId="{E9D15881-9865-44F5-BF3A-1AB29404C96E}" dt="2020-04-21T08:39:17.332" v="65" actId="26606"/>
        <pc:sldMkLst>
          <pc:docMk/>
          <pc:sldMk cId="402628176" sldId="321"/>
        </pc:sldMkLst>
      </pc:sldChg>
      <pc:sldChg chg="modSp add">
        <pc:chgData name="Wang Luke" userId="69b7a984b809f2c0" providerId="LiveId" clId="{E9D15881-9865-44F5-BF3A-1AB29404C96E}" dt="2020-04-21T08:18:45.891" v="17"/>
        <pc:sldMkLst>
          <pc:docMk/>
          <pc:sldMk cId="3309250143" sldId="376"/>
        </pc:sldMkLst>
      </pc:sldChg>
      <pc:sldChg chg="addSp delSp modSp mod setBg">
        <pc:chgData name="Wang Luke" userId="69b7a984b809f2c0" providerId="LiveId" clId="{E9D15881-9865-44F5-BF3A-1AB29404C96E}" dt="2020-04-21T08:40:28.941" v="85" actId="732"/>
        <pc:sldMkLst>
          <pc:docMk/>
          <pc:sldMk cId="3523204826" sldId="387"/>
        </pc:sldMkLst>
      </pc:sldChg>
      <pc:sldChg chg="addSp delSp modSp mod setBg setClrOvrMap">
        <pc:chgData name="Wang Luke" userId="69b7a984b809f2c0" providerId="LiveId" clId="{E9D15881-9865-44F5-BF3A-1AB29404C96E}" dt="2020-04-21T08:39:59.284" v="78" actId="27636"/>
        <pc:sldMkLst>
          <pc:docMk/>
          <pc:sldMk cId="1963275491" sldId="388"/>
        </pc:sldMkLst>
      </pc:sldChg>
      <pc:sldChg chg="modSp">
        <pc:chgData name="Wang Luke" userId="69b7a984b809f2c0" providerId="LiveId" clId="{E9D15881-9865-44F5-BF3A-1AB29404C96E}" dt="2020-04-21T08:56:30.493" v="110" actId="21"/>
        <pc:sldMkLst>
          <pc:docMk/>
          <pc:sldMk cId="1759831315" sldId="389"/>
        </pc:sldMkLst>
      </pc:sldChg>
      <pc:sldChg chg="addSp delSp modSp mod setBg">
        <pc:chgData name="Wang Luke" userId="69b7a984b809f2c0" providerId="LiveId" clId="{E9D15881-9865-44F5-BF3A-1AB29404C96E}" dt="2020-04-21T08:54:38.641" v="97" actId="26606"/>
        <pc:sldMkLst>
          <pc:docMk/>
          <pc:sldMk cId="716308861" sldId="390"/>
        </pc:sldMkLst>
      </pc:sldChg>
      <pc:sldChg chg="addSp modSp mod setBg">
        <pc:chgData name="Wang Luke" userId="69b7a984b809f2c0" providerId="LiveId" clId="{E9D15881-9865-44F5-BF3A-1AB29404C96E}" dt="2020-04-21T08:54:12.786" v="94" actId="26606"/>
        <pc:sldMkLst>
          <pc:docMk/>
          <pc:sldMk cId="3404877647" sldId="418"/>
        </pc:sldMkLst>
      </pc:sldChg>
      <pc:sldChg chg="addSp delSp modSp mod setBg">
        <pc:chgData name="Wang Luke" userId="69b7a984b809f2c0" providerId="LiveId" clId="{E9D15881-9865-44F5-BF3A-1AB29404C96E}" dt="2020-04-21T08:54:45.352" v="98" actId="26606"/>
        <pc:sldMkLst>
          <pc:docMk/>
          <pc:sldMk cId="3864488682" sldId="422"/>
        </pc:sldMkLst>
      </pc:sldChg>
      <pc:sldChg chg="addSp modSp mod setBg">
        <pc:chgData name="Wang Luke" userId="69b7a984b809f2c0" providerId="LiveId" clId="{E9D15881-9865-44F5-BF3A-1AB29404C96E}" dt="2020-04-21T08:55:14.086" v="104" actId="27636"/>
        <pc:sldMkLst>
          <pc:docMk/>
          <pc:sldMk cId="522214950" sldId="423"/>
        </pc:sldMkLst>
      </pc:sldChg>
      <pc:sldChg chg="addSp delSp modSp mod setBg">
        <pc:chgData name="Wang Luke" userId="69b7a984b809f2c0" providerId="LiveId" clId="{E9D15881-9865-44F5-BF3A-1AB29404C96E}" dt="2020-04-21T08:55:02.788" v="101" actId="26606"/>
        <pc:sldMkLst>
          <pc:docMk/>
          <pc:sldMk cId="1469733463" sldId="424"/>
        </pc:sldMkLst>
      </pc:sldChg>
      <pc:sldChg chg="addSp delSp modSp mod setBg">
        <pc:chgData name="Wang Luke" userId="69b7a984b809f2c0" providerId="LiveId" clId="{E9D15881-9865-44F5-BF3A-1AB29404C96E}" dt="2020-04-21T08:55:51.903" v="108" actId="26606"/>
        <pc:sldMkLst>
          <pc:docMk/>
          <pc:sldMk cId="2998630694" sldId="427"/>
        </pc:sldMkLst>
      </pc:sldChg>
      <pc:sldChg chg="addSp modSp mod setBg">
        <pc:chgData name="Wang Luke" userId="69b7a984b809f2c0" providerId="LiveId" clId="{E9D15881-9865-44F5-BF3A-1AB29404C96E}" dt="2020-04-21T08:55:44.511" v="105" actId="26606"/>
        <pc:sldMkLst>
          <pc:docMk/>
          <pc:sldMk cId="1577807262" sldId="428"/>
        </pc:sldMkLst>
      </pc:sldChg>
      <pc:sldChg chg="addSp modSp mod setBg">
        <pc:chgData name="Wang Luke" userId="69b7a984b809f2c0" providerId="LiveId" clId="{E9D15881-9865-44F5-BF3A-1AB29404C96E}" dt="2020-04-21T09:02:49.037" v="118" actId="26606"/>
        <pc:sldMkLst>
          <pc:docMk/>
          <pc:sldMk cId="1359023533" sldId="430"/>
        </pc:sldMkLst>
      </pc:sldChg>
      <pc:sldChg chg="addSp delSp modSp mod setBg setClrOvrMap">
        <pc:chgData name="Wang Luke" userId="69b7a984b809f2c0" providerId="LiveId" clId="{E9D15881-9865-44F5-BF3A-1AB29404C96E}" dt="2020-04-21T08:53:33.202" v="93" actId="403"/>
        <pc:sldMkLst>
          <pc:docMk/>
          <pc:sldMk cId="541067864" sldId="431"/>
        </pc:sldMkLst>
      </pc:sldChg>
      <pc:sldChg chg="addSp delSp modSp mod setBg">
        <pc:chgData name="Wang Luke" userId="69b7a984b809f2c0" providerId="LiveId" clId="{E9D15881-9865-44F5-BF3A-1AB29404C96E}" dt="2020-04-21T09:05:53.232" v="122" actId="26606"/>
        <pc:sldMkLst>
          <pc:docMk/>
          <pc:sldMk cId="2951846707" sldId="432"/>
        </pc:sldMkLst>
      </pc:sldChg>
      <pc:sldChg chg="addSp delSp modSp mod setBg">
        <pc:chgData name="Wang Luke" userId="69b7a984b809f2c0" providerId="LiveId" clId="{E9D15881-9865-44F5-BF3A-1AB29404C96E}" dt="2020-04-21T09:06:12.135" v="125" actId="26606"/>
        <pc:sldMkLst>
          <pc:docMk/>
          <pc:sldMk cId="282144211" sldId="433"/>
        </pc:sldMkLst>
      </pc:sldChg>
      <pc:sldChg chg="addSp delSp modSp mod setBg">
        <pc:chgData name="Wang Luke" userId="69b7a984b809f2c0" providerId="LiveId" clId="{E9D15881-9865-44F5-BF3A-1AB29404C96E}" dt="2020-04-21T09:06:26.281" v="128" actId="26606"/>
        <pc:sldMkLst>
          <pc:docMk/>
          <pc:sldMk cId="301797604" sldId="434"/>
        </pc:sldMkLst>
      </pc:sldChg>
      <pc:sldChg chg="addSp modSp mod setBg">
        <pc:chgData name="Wang Luke" userId="69b7a984b809f2c0" providerId="LiveId" clId="{E9D15881-9865-44F5-BF3A-1AB29404C96E}" dt="2020-04-21T09:06:39.765" v="129" actId="26606"/>
        <pc:sldMkLst>
          <pc:docMk/>
          <pc:sldMk cId="1174502859" sldId="435"/>
        </pc:sldMkLst>
      </pc:sldChg>
      <pc:sldChg chg="addSp modSp mod setBg">
        <pc:chgData name="Wang Luke" userId="69b7a984b809f2c0" providerId="LiveId" clId="{E9D15881-9865-44F5-BF3A-1AB29404C96E}" dt="2020-04-21T08:57:27.318" v="111" actId="26606"/>
        <pc:sldMkLst>
          <pc:docMk/>
          <pc:sldMk cId="2184077493" sldId="436"/>
        </pc:sldMkLst>
      </pc:sldChg>
      <pc:sldChg chg="addSp delSp modSp mod setBg">
        <pc:chgData name="Wang Luke" userId="69b7a984b809f2c0" providerId="LiveId" clId="{E9D15881-9865-44F5-BF3A-1AB29404C96E}" dt="2020-04-21T09:07:07.192" v="133" actId="26606"/>
        <pc:sldMkLst>
          <pc:docMk/>
          <pc:sldMk cId="942107391" sldId="437"/>
        </pc:sldMkLst>
      </pc:sldChg>
      <pc:sldChg chg="addSp modSp mod modTransition setBg">
        <pc:chgData name="Wang Luke" userId="69b7a984b809f2c0" providerId="LiveId" clId="{E9D15881-9865-44F5-BF3A-1AB29404C96E}" dt="2020-04-21T13:49:09.561" v="162"/>
        <pc:sldMkLst>
          <pc:docMk/>
          <pc:sldMk cId="4068963051" sldId="438"/>
        </pc:sldMkLst>
      </pc:sldChg>
      <pc:sldChg chg="addSp modSp mod setBg">
        <pc:chgData name="Wang Luke" userId="69b7a984b809f2c0" providerId="LiveId" clId="{E9D15881-9865-44F5-BF3A-1AB29404C96E}" dt="2020-04-21T09:07:14.357" v="134" actId="26606"/>
        <pc:sldMkLst>
          <pc:docMk/>
          <pc:sldMk cId="3722735925" sldId="439"/>
        </pc:sldMkLst>
      </pc:sldChg>
      <pc:sldChg chg="delSp">
        <pc:chgData name="Wang Luke" userId="69b7a984b809f2c0" providerId="LiveId" clId="{E9D15881-9865-44F5-BF3A-1AB29404C96E}" dt="2020-04-21T08:45:18.095" v="87" actId="478"/>
        <pc:sldMkLst>
          <pc:docMk/>
          <pc:sldMk cId="3003770468" sldId="440"/>
        </pc:sldMkLst>
      </pc:sldChg>
      <pc:sldChg chg="addSp delSp modSp mod setBg">
        <pc:chgData name="Wang Luke" userId="69b7a984b809f2c0" providerId="LiveId" clId="{E9D15881-9865-44F5-BF3A-1AB29404C96E}" dt="2020-04-21T09:09:02.511" v="152" actId="26606"/>
        <pc:sldMkLst>
          <pc:docMk/>
          <pc:sldMk cId="119419602" sldId="441"/>
        </pc:sldMkLst>
      </pc:sldChg>
      <pc:sldChg chg="addSp delSp modSp mod modTransition setBg">
        <pc:chgData name="Wang Luke" userId="69b7a984b809f2c0" providerId="LiveId" clId="{E9D15881-9865-44F5-BF3A-1AB29404C96E}" dt="2020-04-21T13:49:09.560" v="160"/>
        <pc:sldMkLst>
          <pc:docMk/>
          <pc:sldMk cId="3980113693" sldId="443"/>
        </pc:sldMkLst>
      </pc:sldChg>
      <pc:sldChg chg="addSp delSp modSp mod setBg">
        <pc:chgData name="Wang Luke" userId="69b7a984b809f2c0" providerId="LiveId" clId="{E9D15881-9865-44F5-BF3A-1AB29404C96E}" dt="2020-04-21T09:07:31.111" v="141" actId="26606"/>
        <pc:sldMkLst>
          <pc:docMk/>
          <pc:sldMk cId="287326466" sldId="444"/>
        </pc:sldMkLst>
      </pc:sldChg>
      <pc:sldChg chg="addSp modSp mod setBg">
        <pc:chgData name="Wang Luke" userId="69b7a984b809f2c0" providerId="LiveId" clId="{E9D15881-9865-44F5-BF3A-1AB29404C96E}" dt="2020-04-21T09:07:54.777" v="142" actId="26606"/>
        <pc:sldMkLst>
          <pc:docMk/>
          <pc:sldMk cId="2380042535" sldId="445"/>
        </pc:sldMkLst>
      </pc:sldChg>
      <pc:sldChg chg="addSp delSp modSp mod setBg">
        <pc:chgData name="Wang Luke" userId="69b7a984b809f2c0" providerId="LiveId" clId="{E9D15881-9865-44F5-BF3A-1AB29404C96E}" dt="2020-04-21T08:30:36.162" v="23" actId="403"/>
        <pc:sldMkLst>
          <pc:docMk/>
          <pc:sldMk cId="2734977902" sldId="446"/>
        </pc:sldMkLst>
      </pc:sldChg>
      <pc:sldChg chg="addSp modSp">
        <pc:chgData name="Wang Luke" userId="69b7a984b809f2c0" providerId="LiveId" clId="{E9D15881-9865-44F5-BF3A-1AB29404C96E}" dt="2020-04-21T08:58:45.302" v="116" actId="20577"/>
        <pc:sldMkLst>
          <pc:docMk/>
          <pc:sldMk cId="3531574736" sldId="447"/>
        </pc:sldMkLst>
      </pc:sldChg>
      <pc:sldChg chg="addSp delSp modSp mod setBg">
        <pc:chgData name="Wang Luke" userId="69b7a984b809f2c0" providerId="LiveId" clId="{E9D15881-9865-44F5-BF3A-1AB29404C96E}" dt="2020-04-21T09:06:59.601" v="130" actId="26606"/>
        <pc:sldMkLst>
          <pc:docMk/>
          <pc:sldMk cId="3450435211" sldId="448"/>
        </pc:sldMkLst>
      </pc:sldChg>
      <pc:sldChg chg="del">
        <pc:chgData name="Wang Luke" userId="69b7a984b809f2c0" providerId="LiveId" clId="{E9D15881-9865-44F5-BF3A-1AB29404C96E}" dt="2020-04-21T08:18:48.719" v="18" actId="47"/>
        <pc:sldMkLst>
          <pc:docMk/>
          <pc:sldMk cId="169222234" sldId="450"/>
        </pc:sldMkLst>
      </pc:sldChg>
    </pc:docChg>
  </pc:docChgLst>
  <pc:docChgLst>
    <pc:chgData name="Luke Wang" userId="69b7a984b809f2c0" providerId="LiveId" clId="{FF4FBE48-CF50-4064-ACCE-7128CBE6F443}"/>
    <pc:docChg chg="modSld">
      <pc:chgData name="Luke Wang" userId="69b7a984b809f2c0" providerId="LiveId" clId="{FF4FBE48-CF50-4064-ACCE-7128CBE6F443}" dt="2024-05-16T05:07:12.142" v="0" actId="1035"/>
      <pc:docMkLst>
        <pc:docMk/>
      </pc:docMkLst>
      <pc:sldChg chg="modSp">
        <pc:chgData name="Luke Wang" userId="69b7a984b809f2c0" providerId="LiveId" clId="{FF4FBE48-CF50-4064-ACCE-7128CBE6F443}" dt="2024-05-16T05:07:12.142" v="0" actId="1035"/>
        <pc:sldMkLst>
          <pc:docMk/>
          <pc:sldMk cId="2807147860" sldId="450"/>
        </pc:sldMkLst>
      </pc:sldChg>
    </pc:docChg>
  </pc:docChgLst>
  <pc:docChgLst>
    <pc:chgData name="Luke Wang" userId="69b7a984b809f2c0" providerId="LiveId" clId="{9EE261CB-C59B-4673-A36A-4B481DD992BC}"/>
    <pc:docChg chg="custSel addSld delSld modSld">
      <pc:chgData name="Luke Wang" userId="69b7a984b809f2c0" providerId="LiveId" clId="{9EE261CB-C59B-4673-A36A-4B481DD992BC}" dt="2023-11-30T09:38:14.954" v="25"/>
      <pc:docMkLst>
        <pc:docMk/>
      </pc:docMkLst>
      <pc:sldChg chg="delSp modSp add mod setBg delDesignElem">
        <pc:chgData name="Luke Wang" userId="69b7a984b809f2c0" providerId="LiveId" clId="{9EE261CB-C59B-4673-A36A-4B481DD992BC}" dt="2023-11-30T09:37:14.709" v="21" actId="1076"/>
        <pc:sldMkLst>
          <pc:docMk/>
          <pc:sldMk cId="3283712094" sldId="370"/>
        </pc:sldMkLst>
      </pc:sldChg>
      <pc:sldChg chg="delSp add setBg delDesignElem">
        <pc:chgData name="Luke Wang" userId="69b7a984b809f2c0" providerId="LiveId" clId="{9EE261CB-C59B-4673-A36A-4B481DD992BC}" dt="2023-11-30T09:38:03.468" v="23"/>
        <pc:sldMkLst>
          <pc:docMk/>
          <pc:sldMk cId="264875581" sldId="451"/>
        </pc:sldMkLst>
      </pc:sldChg>
      <pc:sldChg chg="addSp delSp add del setBg delDesignElem">
        <pc:chgData name="Luke Wang" userId="69b7a984b809f2c0" providerId="LiveId" clId="{9EE261CB-C59B-4673-A36A-4B481DD992BC}" dt="2023-11-30T09:36:47.122" v="4"/>
        <pc:sldMkLst>
          <pc:docMk/>
          <pc:sldMk cId="850909795" sldId="451"/>
        </pc:sldMkLst>
      </pc:sldChg>
      <pc:sldChg chg="delSp add setBg delDesignElem">
        <pc:chgData name="Luke Wang" userId="69b7a984b809f2c0" providerId="LiveId" clId="{9EE261CB-C59B-4673-A36A-4B481DD992BC}" dt="2023-11-30T09:38:14.954" v="25"/>
        <pc:sldMkLst>
          <pc:docMk/>
          <pc:sldMk cId="2548771424" sldId="452"/>
        </pc:sldMkLst>
      </pc:sldChg>
    </pc:docChg>
  </pc:docChgLst>
  <pc:docChgLst>
    <pc:chgData name="Wang Luke" userId="69b7a984b809f2c0" providerId="LiveId" clId="{BCA24D84-D45E-49E7-8344-EFC04642C921}"/>
    <pc:docChg chg="undo custSel modSld">
      <pc:chgData name="Wang Luke" userId="69b7a984b809f2c0" providerId="LiveId" clId="{BCA24D84-D45E-49E7-8344-EFC04642C921}" dt="2022-11-17T09:22:38.381" v="20"/>
      <pc:docMkLst>
        <pc:docMk/>
      </pc:docMkLst>
      <pc:sldChg chg="modSp mod modAnim">
        <pc:chgData name="Wang Luke" userId="69b7a984b809f2c0" providerId="LiveId" clId="{BCA24D84-D45E-49E7-8344-EFC04642C921}" dt="2022-11-17T09:16:26.638" v="17"/>
        <pc:sldMkLst>
          <pc:docMk/>
          <pc:sldMk cId="407449535" sldId="310"/>
        </pc:sldMkLst>
      </pc:sldChg>
      <pc:sldChg chg="modSp mod">
        <pc:chgData name="Wang Luke" userId="69b7a984b809f2c0" providerId="LiveId" clId="{BCA24D84-D45E-49E7-8344-EFC04642C921}" dt="2022-11-17T09:22:38.381" v="20"/>
        <pc:sldMkLst>
          <pc:docMk/>
          <pc:sldMk cId="936141898" sldId="429"/>
        </pc:sldMkLst>
      </pc:sldChg>
    </pc:docChg>
  </pc:docChgLst>
  <pc:docChgLst>
    <pc:chgData name="Luke Wang" userId="69b7a984b809f2c0" providerId="LiveId" clId="{080B9712-897D-4A83-94D4-7E6687C27CD1}"/>
    <pc:docChg chg="undo custSel addSld delSld modSld">
      <pc:chgData name="Luke Wang" userId="69b7a984b809f2c0" providerId="LiveId" clId="{080B9712-897D-4A83-94D4-7E6687C27CD1}" dt="2025-04-15T06:40:17.003" v="1016" actId="20577"/>
      <pc:docMkLst>
        <pc:docMk/>
      </pc:docMkLst>
      <pc:sldChg chg="addSp modSp mod">
        <pc:chgData name="Luke Wang" userId="69b7a984b809f2c0" providerId="LiveId" clId="{080B9712-897D-4A83-94D4-7E6687C27CD1}" dt="2025-04-15T06:16:36.416" v="667" actId="1076"/>
        <pc:sldMkLst>
          <pc:docMk/>
          <pc:sldMk cId="532003606" sldId="314"/>
        </pc:sldMkLst>
        <pc:picChg chg="mod">
          <ac:chgData name="Luke Wang" userId="69b7a984b809f2c0" providerId="LiveId" clId="{080B9712-897D-4A83-94D4-7E6687C27CD1}" dt="2025-04-15T06:16:28.079" v="664" actId="1076"/>
          <ac:picMkLst>
            <pc:docMk/>
            <pc:sldMk cId="532003606" sldId="314"/>
            <ac:picMk id="4" creationId="{E8C60924-8563-499B-9B73-BD883547A610}"/>
          </ac:picMkLst>
        </pc:picChg>
        <pc:picChg chg="add mod">
          <ac:chgData name="Luke Wang" userId="69b7a984b809f2c0" providerId="LiveId" clId="{080B9712-897D-4A83-94D4-7E6687C27CD1}" dt="2025-04-15T06:16:36.416" v="667" actId="1076"/>
          <ac:picMkLst>
            <pc:docMk/>
            <pc:sldMk cId="532003606" sldId="314"/>
            <ac:picMk id="5" creationId="{F04B7A65-44BB-EF5B-24C9-746080718FAC}"/>
          </ac:picMkLst>
        </pc:picChg>
      </pc:sldChg>
      <pc:sldChg chg="addSp delSp modSp mod modAnim">
        <pc:chgData name="Luke Wang" userId="69b7a984b809f2c0" providerId="LiveId" clId="{080B9712-897D-4A83-94D4-7E6687C27CD1}" dt="2025-04-15T05:37:50.718" v="73"/>
        <pc:sldMkLst>
          <pc:docMk/>
          <pc:sldMk cId="727304279" sldId="319"/>
        </pc:sldMkLst>
        <pc:spChg chg="mod">
          <ac:chgData name="Luke Wang" userId="69b7a984b809f2c0" providerId="LiveId" clId="{080B9712-897D-4A83-94D4-7E6687C27CD1}" dt="2025-04-15T05:37:24.687" v="65" actId="26606"/>
          <ac:spMkLst>
            <pc:docMk/>
            <pc:sldMk cId="727304279" sldId="319"/>
            <ac:spMk id="2" creationId="{0644C04A-1251-423B-B751-4F1E6391DFC3}"/>
          </ac:spMkLst>
        </pc:spChg>
        <pc:spChg chg="add mod ord">
          <ac:chgData name="Luke Wang" userId="69b7a984b809f2c0" providerId="LiveId" clId="{080B9712-897D-4A83-94D4-7E6687C27CD1}" dt="2025-04-15T05:37:24.687" v="65" actId="26606"/>
          <ac:spMkLst>
            <pc:docMk/>
            <pc:sldMk cId="727304279" sldId="319"/>
            <ac:spMk id="4" creationId="{F99BF2FC-84D0-4E3D-422B-3F82F41722CB}"/>
          </ac:spMkLst>
        </pc:spChg>
        <pc:spChg chg="add del">
          <ac:chgData name="Luke Wang" userId="69b7a984b809f2c0" providerId="LiveId" clId="{080B9712-897D-4A83-94D4-7E6687C27CD1}" dt="2025-04-15T05:37:24.687" v="65" actId="26606"/>
          <ac:spMkLst>
            <pc:docMk/>
            <pc:sldMk cId="727304279" sldId="319"/>
            <ac:spMk id="10" creationId="{46C2E80F-49A6-4372-B103-219D417A55ED}"/>
          </ac:spMkLst>
        </pc:spChg>
        <pc:spChg chg="add del">
          <ac:chgData name="Luke Wang" userId="69b7a984b809f2c0" providerId="LiveId" clId="{080B9712-897D-4A83-94D4-7E6687C27CD1}" dt="2025-04-15T05:37:24.687" v="65" actId="26606"/>
          <ac:spMkLst>
            <pc:docMk/>
            <pc:sldMk cId="727304279" sldId="319"/>
            <ac:spMk id="15" creationId="{6D731904-7733-45B0-902C-289497204C19}"/>
          </ac:spMkLst>
        </pc:spChg>
        <pc:spChg chg="add del">
          <ac:chgData name="Luke Wang" userId="69b7a984b809f2c0" providerId="LiveId" clId="{080B9712-897D-4A83-94D4-7E6687C27CD1}" dt="2025-04-15T05:37:24.687" v="65" actId="26606"/>
          <ac:spMkLst>
            <pc:docMk/>
            <pc:sldMk cId="727304279" sldId="319"/>
            <ac:spMk id="17" creationId="{504E6397-35D7-4AEC-9DA9-B7F6B12B88A5}"/>
          </ac:spMkLst>
        </pc:spChg>
        <pc:spChg chg="add del">
          <ac:chgData name="Luke Wang" userId="69b7a984b809f2c0" providerId="LiveId" clId="{080B9712-897D-4A83-94D4-7E6687C27CD1}" dt="2025-04-15T05:37:24.687" v="65" actId="26606"/>
          <ac:spMkLst>
            <pc:docMk/>
            <pc:sldMk cId="727304279" sldId="319"/>
            <ac:spMk id="19" creationId="{62C5A04F-2AEB-4631-8314-A8B812E1EC8E}"/>
          </ac:spMkLst>
        </pc:spChg>
        <pc:spChg chg="add del">
          <ac:chgData name="Luke Wang" userId="69b7a984b809f2c0" providerId="LiveId" clId="{080B9712-897D-4A83-94D4-7E6687C27CD1}" dt="2025-04-15T05:37:24.687" v="65" actId="26606"/>
          <ac:spMkLst>
            <pc:docMk/>
            <pc:sldMk cId="727304279" sldId="319"/>
            <ac:spMk id="21" creationId="{4B2B1C70-BF3F-41BD-871B-63D8F911F77B}"/>
          </ac:spMkLst>
        </pc:spChg>
        <pc:graphicFrameChg chg="del">
          <ac:chgData name="Luke Wang" userId="69b7a984b809f2c0" providerId="LiveId" clId="{080B9712-897D-4A83-94D4-7E6687C27CD1}" dt="2025-04-15T05:33:45.093" v="56" actId="478"/>
          <ac:graphicFrameMkLst>
            <pc:docMk/>
            <pc:sldMk cId="727304279" sldId="319"/>
            <ac:graphicFrameMk id="5" creationId="{35212CB5-D38F-4D3D-BCF0-9BE20F52267A}"/>
          </ac:graphicFrameMkLst>
        </pc:graphicFrameChg>
        <pc:picChg chg="add mod ord">
          <ac:chgData name="Luke Wang" userId="69b7a984b809f2c0" providerId="LiveId" clId="{080B9712-897D-4A83-94D4-7E6687C27CD1}" dt="2025-04-15T05:37:31.963" v="67" actId="1076"/>
          <ac:picMkLst>
            <pc:docMk/>
            <pc:sldMk cId="727304279" sldId="319"/>
            <ac:picMk id="6" creationId="{5D0C1A11-4415-66BA-63C0-056457F51A7A}"/>
          </ac:picMkLst>
        </pc:picChg>
        <pc:picChg chg="add mod">
          <ac:chgData name="Luke Wang" userId="69b7a984b809f2c0" providerId="LiveId" clId="{080B9712-897D-4A83-94D4-7E6687C27CD1}" dt="2025-04-15T05:37:48.931" v="72" actId="1076"/>
          <ac:picMkLst>
            <pc:docMk/>
            <pc:sldMk cId="727304279" sldId="319"/>
            <ac:picMk id="7" creationId="{445DF89C-37DE-1BD2-EFC4-1CC3C33B000B}"/>
          </ac:picMkLst>
        </pc:picChg>
      </pc:sldChg>
      <pc:sldChg chg="modSp mod">
        <pc:chgData name="Luke Wang" userId="69b7a984b809f2c0" providerId="LiveId" clId="{080B9712-897D-4A83-94D4-7E6687C27CD1}" dt="2025-04-15T05:32:47.104" v="39" actId="20577"/>
        <pc:sldMkLst>
          <pc:docMk/>
          <pc:sldMk cId="3309250143" sldId="376"/>
        </pc:sldMkLst>
        <pc:spChg chg="mod">
          <ac:chgData name="Luke Wang" userId="69b7a984b809f2c0" providerId="LiveId" clId="{080B9712-897D-4A83-94D4-7E6687C27CD1}" dt="2025-04-15T05:32:47.104" v="39" actId="20577"/>
          <ac:spMkLst>
            <pc:docMk/>
            <pc:sldMk cId="3309250143" sldId="376"/>
            <ac:spMk id="6" creationId="{F2F95241-DC7B-47F9-8DC1-4083EF85C556}"/>
          </ac:spMkLst>
        </pc:spChg>
      </pc:sldChg>
      <pc:sldChg chg="delSp modSp add mod setBg delDesignElem">
        <pc:chgData name="Luke Wang" userId="69b7a984b809f2c0" providerId="LiveId" clId="{080B9712-897D-4A83-94D4-7E6687C27CD1}" dt="2025-04-15T06:35:46.970" v="929" actId="20577"/>
        <pc:sldMkLst>
          <pc:docMk/>
          <pc:sldMk cId="3941982755" sldId="384"/>
        </pc:sldMkLst>
        <pc:spChg chg="mod">
          <ac:chgData name="Luke Wang" userId="69b7a984b809f2c0" providerId="LiveId" clId="{080B9712-897D-4A83-94D4-7E6687C27CD1}" dt="2025-04-15T06:35:46.970" v="929" actId="20577"/>
          <ac:spMkLst>
            <pc:docMk/>
            <pc:sldMk cId="3941982755" sldId="384"/>
            <ac:spMk id="3" creationId="{2EF7E4C5-FC8E-4EBC-A39D-5332625B706D}"/>
          </ac:spMkLst>
        </pc:spChg>
        <pc:spChg chg="del">
          <ac:chgData name="Luke Wang" userId="69b7a984b809f2c0" providerId="LiveId" clId="{080B9712-897D-4A83-94D4-7E6687C27CD1}" dt="2025-04-15T06:35:36.796" v="928"/>
          <ac:spMkLst>
            <pc:docMk/>
            <pc:sldMk cId="3941982755" sldId="384"/>
            <ac:spMk id="9" creationId="{CF62D2A7-8207-488C-9F46-316BA81A16C8}"/>
          </ac:spMkLst>
        </pc:spChg>
      </pc:sldChg>
      <pc:sldChg chg="modAnim">
        <pc:chgData name="Luke Wang" userId="69b7a984b809f2c0" providerId="LiveId" clId="{080B9712-897D-4A83-94D4-7E6687C27CD1}" dt="2025-04-15T06:30:46.971" v="862"/>
        <pc:sldMkLst>
          <pc:docMk/>
          <pc:sldMk cId="716308861" sldId="390"/>
        </pc:sldMkLst>
      </pc:sldChg>
      <pc:sldChg chg="modSp mod">
        <pc:chgData name="Luke Wang" userId="69b7a984b809f2c0" providerId="LiveId" clId="{080B9712-897D-4A83-94D4-7E6687C27CD1}" dt="2025-04-15T06:40:17.003" v="1016" actId="20577"/>
        <pc:sldMkLst>
          <pc:docMk/>
          <pc:sldMk cId="1577807262" sldId="428"/>
        </pc:sldMkLst>
        <pc:spChg chg="mod">
          <ac:chgData name="Luke Wang" userId="69b7a984b809f2c0" providerId="LiveId" clId="{080B9712-897D-4A83-94D4-7E6687C27CD1}" dt="2025-04-15T06:40:17.003" v="1016" actId="20577"/>
          <ac:spMkLst>
            <pc:docMk/>
            <pc:sldMk cId="1577807262" sldId="428"/>
            <ac:spMk id="3" creationId="{D607B656-9156-43E5-90FD-DE2FC7521186}"/>
          </ac:spMkLst>
        </pc:spChg>
      </pc:sldChg>
      <pc:sldChg chg="addSp delSp modSp mod">
        <pc:chgData name="Luke Wang" userId="69b7a984b809f2c0" providerId="LiveId" clId="{080B9712-897D-4A83-94D4-7E6687C27CD1}" dt="2025-04-15T06:20:38.223" v="683" actId="26606"/>
        <pc:sldMkLst>
          <pc:docMk/>
          <pc:sldMk cId="2951846707" sldId="432"/>
        </pc:sldMkLst>
        <pc:spChg chg="mod">
          <ac:chgData name="Luke Wang" userId="69b7a984b809f2c0" providerId="LiveId" clId="{080B9712-897D-4A83-94D4-7E6687C27CD1}" dt="2025-04-15T06:20:38.223" v="683" actId="26606"/>
          <ac:spMkLst>
            <pc:docMk/>
            <pc:sldMk cId="2951846707" sldId="432"/>
            <ac:spMk id="2" creationId="{0300CF4B-3B1C-44BC-A9E9-E140001AC096}"/>
          </ac:spMkLst>
        </pc:spChg>
        <pc:spChg chg="mod">
          <ac:chgData name="Luke Wang" userId="69b7a984b809f2c0" providerId="LiveId" clId="{080B9712-897D-4A83-94D4-7E6687C27CD1}" dt="2025-04-15T06:20:38.223" v="683" actId="26606"/>
          <ac:spMkLst>
            <pc:docMk/>
            <pc:sldMk cId="2951846707" sldId="432"/>
            <ac:spMk id="3" creationId="{7411532F-9ECA-4AF7-83B3-460AE54BAB32}"/>
          </ac:spMkLst>
        </pc:spChg>
        <pc:spChg chg="mod">
          <ac:chgData name="Luke Wang" userId="69b7a984b809f2c0" providerId="LiveId" clId="{080B9712-897D-4A83-94D4-7E6687C27CD1}" dt="2025-04-15T06:20:38.223" v="683" actId="26606"/>
          <ac:spMkLst>
            <pc:docMk/>
            <pc:sldMk cId="2951846707" sldId="432"/>
            <ac:spMk id="4" creationId="{55469EB7-DE13-479F-0EFF-2AB84E2FAFF9}"/>
          </ac:spMkLst>
        </pc:spChg>
        <pc:spChg chg="del">
          <ac:chgData name="Luke Wang" userId="69b7a984b809f2c0" providerId="LiveId" clId="{080B9712-897D-4A83-94D4-7E6687C27CD1}" dt="2025-04-15T06:20:38.223" v="683" actId="26606"/>
          <ac:spMkLst>
            <pc:docMk/>
            <pc:sldMk cId="2951846707" sldId="432"/>
            <ac:spMk id="14" creationId="{1C091803-41C2-48E0-9228-5148460C7479}"/>
          </ac:spMkLst>
        </pc:spChg>
        <pc:spChg chg="del">
          <ac:chgData name="Luke Wang" userId="69b7a984b809f2c0" providerId="LiveId" clId="{080B9712-897D-4A83-94D4-7E6687C27CD1}" dt="2025-04-15T06:20:38.223" v="683" actId="26606"/>
          <ac:spMkLst>
            <pc:docMk/>
            <pc:sldMk cId="2951846707" sldId="432"/>
            <ac:spMk id="15" creationId="{B775CD93-9DF2-48CB-9F57-1BCA9A46C7FA}"/>
          </ac:spMkLst>
        </pc:spChg>
        <pc:spChg chg="del">
          <ac:chgData name="Luke Wang" userId="69b7a984b809f2c0" providerId="LiveId" clId="{080B9712-897D-4A83-94D4-7E6687C27CD1}" dt="2025-04-15T06:20:38.223" v="683" actId="26606"/>
          <ac:spMkLst>
            <pc:docMk/>
            <pc:sldMk cId="2951846707" sldId="432"/>
            <ac:spMk id="16" creationId="{6166C6D1-23AC-49C4-BA07-238E4E9F8CEB}"/>
          </ac:spMkLst>
        </pc:spChg>
        <pc:spChg chg="del">
          <ac:chgData name="Luke Wang" userId="69b7a984b809f2c0" providerId="LiveId" clId="{080B9712-897D-4A83-94D4-7E6687C27CD1}" dt="2025-04-15T06:20:38.223" v="683" actId="26606"/>
          <ac:spMkLst>
            <pc:docMk/>
            <pc:sldMk cId="2951846707" sldId="432"/>
            <ac:spMk id="17" creationId="{E186B68C-84BC-4A6E-99D1-EE87483C1349}"/>
          </ac:spMkLst>
        </pc:spChg>
        <pc:spChg chg="add">
          <ac:chgData name="Luke Wang" userId="69b7a984b809f2c0" providerId="LiveId" clId="{080B9712-897D-4A83-94D4-7E6687C27CD1}" dt="2025-04-15T06:20:38.223" v="683" actId="26606"/>
          <ac:spMkLst>
            <pc:docMk/>
            <pc:sldMk cId="2951846707" sldId="432"/>
            <ac:spMk id="22" creationId="{100EDD19-6802-4EC3-95CE-CFFAB042CFD6}"/>
          </ac:spMkLst>
        </pc:spChg>
        <pc:spChg chg="add">
          <ac:chgData name="Luke Wang" userId="69b7a984b809f2c0" providerId="LiveId" clId="{080B9712-897D-4A83-94D4-7E6687C27CD1}" dt="2025-04-15T06:20:38.223" v="683" actId="26606"/>
          <ac:spMkLst>
            <pc:docMk/>
            <pc:sldMk cId="2951846707" sldId="432"/>
            <ac:spMk id="24" creationId="{DB17E863-922E-4C26-BD64-E8FD41D28661}"/>
          </ac:spMkLst>
        </pc:spChg>
      </pc:sldChg>
      <pc:sldChg chg="modSp mod">
        <pc:chgData name="Luke Wang" userId="69b7a984b809f2c0" providerId="LiveId" clId="{080B9712-897D-4A83-94D4-7E6687C27CD1}" dt="2025-04-15T06:23:12.444" v="693" actId="20577"/>
        <pc:sldMkLst>
          <pc:docMk/>
          <pc:sldMk cId="4068963051" sldId="438"/>
        </pc:sldMkLst>
        <pc:spChg chg="mod">
          <ac:chgData name="Luke Wang" userId="69b7a984b809f2c0" providerId="LiveId" clId="{080B9712-897D-4A83-94D4-7E6687C27CD1}" dt="2025-04-15T06:23:12.444" v="693" actId="20577"/>
          <ac:spMkLst>
            <pc:docMk/>
            <pc:sldMk cId="4068963051" sldId="438"/>
            <ac:spMk id="3" creationId="{1A2F8222-0366-4A79-A8D4-F4CC927FCB16}"/>
          </ac:spMkLst>
        </pc:spChg>
      </pc:sldChg>
      <pc:sldChg chg="modSp mod">
        <pc:chgData name="Luke Wang" userId="69b7a984b809f2c0" providerId="LiveId" clId="{080B9712-897D-4A83-94D4-7E6687C27CD1}" dt="2025-04-15T05:47:48.881" v="179" actId="20577"/>
        <pc:sldMkLst>
          <pc:docMk/>
          <pc:sldMk cId="3722735925" sldId="439"/>
        </pc:sldMkLst>
        <pc:spChg chg="mod">
          <ac:chgData name="Luke Wang" userId="69b7a984b809f2c0" providerId="LiveId" clId="{080B9712-897D-4A83-94D4-7E6687C27CD1}" dt="2025-04-15T05:47:48.881" v="179" actId="20577"/>
          <ac:spMkLst>
            <pc:docMk/>
            <pc:sldMk cId="3722735925" sldId="439"/>
            <ac:spMk id="3" creationId="{363AAD6A-94F0-43D5-ADCA-D8B982608F91}"/>
          </ac:spMkLst>
        </pc:spChg>
      </pc:sldChg>
      <pc:sldChg chg="modSp mod">
        <pc:chgData name="Luke Wang" userId="69b7a984b809f2c0" providerId="LiveId" clId="{080B9712-897D-4A83-94D4-7E6687C27CD1}" dt="2025-04-15T05:33:09.086" v="55" actId="20577"/>
        <pc:sldMkLst>
          <pc:docMk/>
          <pc:sldMk cId="2734977902" sldId="446"/>
        </pc:sldMkLst>
        <pc:spChg chg="mod">
          <ac:chgData name="Luke Wang" userId="69b7a984b809f2c0" providerId="LiveId" clId="{080B9712-897D-4A83-94D4-7E6687C27CD1}" dt="2025-04-15T05:33:09.086" v="55" actId="20577"/>
          <ac:spMkLst>
            <pc:docMk/>
            <pc:sldMk cId="2734977902" sldId="446"/>
            <ac:spMk id="2" creationId="{E8539A13-327E-4B42-A420-6EA7A89B6420}"/>
          </ac:spMkLst>
        </pc:spChg>
      </pc:sldChg>
      <pc:sldChg chg="del">
        <pc:chgData name="Luke Wang" userId="69b7a984b809f2c0" providerId="LiveId" clId="{080B9712-897D-4A83-94D4-7E6687C27CD1}" dt="2025-04-15T05:37:53.349" v="74" actId="47"/>
        <pc:sldMkLst>
          <pc:docMk/>
          <pc:sldMk cId="2361139156" sldId="453"/>
        </pc:sldMkLst>
      </pc:sldChg>
      <pc:sldChg chg="addSp modSp mod modAnim">
        <pc:chgData name="Luke Wang" userId="69b7a984b809f2c0" providerId="LiveId" clId="{080B9712-897D-4A83-94D4-7E6687C27CD1}" dt="2025-04-15T05:45:42.154" v="117"/>
        <pc:sldMkLst>
          <pc:docMk/>
          <pc:sldMk cId="135348507" sldId="454"/>
        </pc:sldMkLst>
        <pc:spChg chg="add mod">
          <ac:chgData name="Luke Wang" userId="69b7a984b809f2c0" providerId="LiveId" clId="{080B9712-897D-4A83-94D4-7E6687C27CD1}" dt="2025-04-15T05:40:08.662" v="88" actId="692"/>
          <ac:spMkLst>
            <pc:docMk/>
            <pc:sldMk cId="135348507" sldId="454"/>
            <ac:spMk id="2" creationId="{4C8A1D4E-B2C5-0DA8-272C-2FF3FC746DB0}"/>
          </ac:spMkLst>
        </pc:spChg>
        <pc:picChg chg="add mod">
          <ac:chgData name="Luke Wang" userId="69b7a984b809f2c0" providerId="LiveId" clId="{080B9712-897D-4A83-94D4-7E6687C27CD1}" dt="2025-04-15T05:39:34.045" v="77" actId="1076"/>
          <ac:picMkLst>
            <pc:docMk/>
            <pc:sldMk cId="135348507" sldId="454"/>
            <ac:picMk id="1026" creationId="{18BA02DE-50E0-CAE9-48D9-9E833B479F81}"/>
          </ac:picMkLst>
        </pc:picChg>
      </pc:sldChg>
      <pc:sldChg chg="addSp modSp mod modAnim">
        <pc:chgData name="Luke Wang" userId="69b7a984b809f2c0" providerId="LiveId" clId="{080B9712-897D-4A83-94D4-7E6687C27CD1}" dt="2025-04-15T05:45:35.357" v="116"/>
        <pc:sldMkLst>
          <pc:docMk/>
          <pc:sldMk cId="4269156382" sldId="455"/>
        </pc:sldMkLst>
        <pc:spChg chg="add mod">
          <ac:chgData name="Luke Wang" userId="69b7a984b809f2c0" providerId="LiveId" clId="{080B9712-897D-4A83-94D4-7E6687C27CD1}" dt="2025-04-15T05:40:18.494" v="90" actId="1076"/>
          <ac:spMkLst>
            <pc:docMk/>
            <pc:sldMk cId="4269156382" sldId="455"/>
            <ac:spMk id="2" creationId="{BD2C818A-CCC3-4FDA-0475-550C3DFB733A}"/>
          </ac:spMkLst>
        </pc:spChg>
        <pc:picChg chg="add mod">
          <ac:chgData name="Luke Wang" userId="69b7a984b809f2c0" providerId="LiveId" clId="{080B9712-897D-4A83-94D4-7E6687C27CD1}" dt="2025-04-15T05:41:24.850" v="101" actId="1076"/>
          <ac:picMkLst>
            <pc:docMk/>
            <pc:sldMk cId="4269156382" sldId="455"/>
            <ac:picMk id="4098" creationId="{87FE9135-C5DD-BD90-647B-CE9113A887C2}"/>
          </ac:picMkLst>
        </pc:picChg>
      </pc:sldChg>
      <pc:sldChg chg="addSp modSp mod modAnim">
        <pc:chgData name="Luke Wang" userId="69b7a984b809f2c0" providerId="LiveId" clId="{080B9712-897D-4A83-94D4-7E6687C27CD1}" dt="2025-04-15T05:43:22.428" v="115"/>
        <pc:sldMkLst>
          <pc:docMk/>
          <pc:sldMk cId="1477050709" sldId="456"/>
        </pc:sldMkLst>
        <pc:spChg chg="add mod">
          <ac:chgData name="Luke Wang" userId="69b7a984b809f2c0" providerId="LiveId" clId="{080B9712-897D-4A83-94D4-7E6687C27CD1}" dt="2025-04-15T05:40:23.506" v="92" actId="1076"/>
          <ac:spMkLst>
            <pc:docMk/>
            <pc:sldMk cId="1477050709" sldId="456"/>
            <ac:spMk id="2" creationId="{A4C3E2B7-36E0-B523-5BF3-F4C288354372}"/>
          </ac:spMkLst>
        </pc:spChg>
        <pc:picChg chg="add mod">
          <ac:chgData name="Luke Wang" userId="69b7a984b809f2c0" providerId="LiveId" clId="{080B9712-897D-4A83-94D4-7E6687C27CD1}" dt="2025-04-15T05:42:28.953" v="110" actId="14100"/>
          <ac:picMkLst>
            <pc:docMk/>
            <pc:sldMk cId="1477050709" sldId="456"/>
            <ac:picMk id="3074" creationId="{BF24BFDA-69C1-6B26-B114-F84DD4D1147B}"/>
          </ac:picMkLst>
        </pc:picChg>
      </pc:sldChg>
      <pc:sldChg chg="addSp modSp mod modAnim">
        <pc:chgData name="Luke Wang" userId="69b7a984b809f2c0" providerId="LiveId" clId="{080B9712-897D-4A83-94D4-7E6687C27CD1}" dt="2025-04-15T05:43:19.351" v="114"/>
        <pc:sldMkLst>
          <pc:docMk/>
          <pc:sldMk cId="2297658913" sldId="457"/>
        </pc:sldMkLst>
        <pc:spChg chg="add mod">
          <ac:chgData name="Luke Wang" userId="69b7a984b809f2c0" providerId="LiveId" clId="{080B9712-897D-4A83-94D4-7E6687C27CD1}" dt="2025-04-15T05:40:40.985" v="98" actId="1076"/>
          <ac:spMkLst>
            <pc:docMk/>
            <pc:sldMk cId="2297658913" sldId="457"/>
            <ac:spMk id="2" creationId="{5FB136A5-005D-4171-5AB0-C4411F7CB4E1}"/>
          </ac:spMkLst>
        </pc:spChg>
        <pc:graphicFrameChg chg="mod">
          <ac:chgData name="Luke Wang" userId="69b7a984b809f2c0" providerId="LiveId" clId="{080B9712-897D-4A83-94D4-7E6687C27CD1}" dt="2025-04-15T05:40:35.390" v="97" actId="1076"/>
          <ac:graphicFrameMkLst>
            <pc:docMk/>
            <pc:sldMk cId="2297658913" sldId="457"/>
            <ac:graphicFrameMk id="4" creationId="{57B801A4-71B9-7FAB-4D16-B8DD9D49CB0E}"/>
          </ac:graphicFrameMkLst>
        </pc:graphicFrameChg>
        <pc:picChg chg="add mod">
          <ac:chgData name="Luke Wang" userId="69b7a984b809f2c0" providerId="LiveId" clId="{080B9712-897D-4A83-94D4-7E6687C27CD1}" dt="2025-04-15T05:43:13.476" v="113" actId="1076"/>
          <ac:picMkLst>
            <pc:docMk/>
            <pc:sldMk cId="2297658913" sldId="457"/>
            <ac:picMk id="2050" creationId="{549E2BA4-00AF-33F2-D24F-D837186CC438}"/>
          </ac:picMkLst>
        </pc:picChg>
      </pc:sldChg>
      <pc:sldChg chg="addSp modSp new mod modAnim">
        <pc:chgData name="Luke Wang" userId="69b7a984b809f2c0" providerId="LiveId" clId="{080B9712-897D-4A83-94D4-7E6687C27CD1}" dt="2025-04-15T06:12:38.562" v="662" actId="20577"/>
        <pc:sldMkLst>
          <pc:docMk/>
          <pc:sldMk cId="227204631" sldId="458"/>
        </pc:sldMkLst>
        <pc:spChg chg="mod">
          <ac:chgData name="Luke Wang" userId="69b7a984b809f2c0" providerId="LiveId" clId="{080B9712-897D-4A83-94D4-7E6687C27CD1}" dt="2025-04-15T06:12:38.562" v="662" actId="20577"/>
          <ac:spMkLst>
            <pc:docMk/>
            <pc:sldMk cId="227204631" sldId="458"/>
            <ac:spMk id="2" creationId="{A7870618-1A70-3C89-91B0-58559FA8E9BF}"/>
          </ac:spMkLst>
        </pc:spChg>
        <pc:spChg chg="mod">
          <ac:chgData name="Luke Wang" userId="69b7a984b809f2c0" providerId="LiveId" clId="{080B9712-897D-4A83-94D4-7E6687C27CD1}" dt="2025-04-15T06:12:01.347" v="633" actId="20577"/>
          <ac:spMkLst>
            <pc:docMk/>
            <pc:sldMk cId="227204631" sldId="458"/>
            <ac:spMk id="3" creationId="{95D8D677-C10A-FAA5-BA81-6B79234A2686}"/>
          </ac:spMkLst>
        </pc:spChg>
        <pc:picChg chg="add mod">
          <ac:chgData name="Luke Wang" userId="69b7a984b809f2c0" providerId="LiveId" clId="{080B9712-897D-4A83-94D4-7E6687C27CD1}" dt="2025-04-15T06:12:15.953" v="635" actId="1076"/>
          <ac:picMkLst>
            <pc:docMk/>
            <pc:sldMk cId="227204631" sldId="458"/>
            <ac:picMk id="5" creationId="{B2E494F5-89A9-1657-BB7F-3412BB7E9B0B}"/>
          </ac:picMkLst>
        </pc:picChg>
      </pc:sldChg>
      <pc:sldChg chg="addSp delSp modSp add mod setBg">
        <pc:chgData name="Luke Wang" userId="69b7a984b809f2c0" providerId="LiveId" clId="{080B9712-897D-4A83-94D4-7E6687C27CD1}" dt="2025-04-15T06:26:54.394" v="861" actId="27614"/>
        <pc:sldMkLst>
          <pc:docMk/>
          <pc:sldMk cId="1600438919" sldId="572"/>
        </pc:sldMkLst>
        <pc:spChg chg="mod ord">
          <ac:chgData name="Luke Wang" userId="69b7a984b809f2c0" providerId="LiveId" clId="{080B9712-897D-4A83-94D4-7E6687C27CD1}" dt="2025-04-15T06:26:48.068" v="860" actId="26606"/>
          <ac:spMkLst>
            <pc:docMk/>
            <pc:sldMk cId="1600438919" sldId="572"/>
            <ac:spMk id="2" creationId="{9BC11AD5-4BA4-E1EE-0972-600EBF05D94A}"/>
          </ac:spMkLst>
        </pc:spChg>
        <pc:spChg chg="mod">
          <ac:chgData name="Luke Wang" userId="69b7a984b809f2c0" providerId="LiveId" clId="{080B9712-897D-4A83-94D4-7E6687C27CD1}" dt="2025-04-15T06:26:48.068" v="860" actId="26606"/>
          <ac:spMkLst>
            <pc:docMk/>
            <pc:sldMk cId="1600438919" sldId="572"/>
            <ac:spMk id="3" creationId="{21768EEA-E794-741D-A02B-12DDC03507E5}"/>
          </ac:spMkLst>
        </pc:spChg>
        <pc:spChg chg="mod">
          <ac:chgData name="Luke Wang" userId="69b7a984b809f2c0" providerId="LiveId" clId="{080B9712-897D-4A83-94D4-7E6687C27CD1}" dt="2025-04-15T06:26:48.068" v="860" actId="26606"/>
          <ac:spMkLst>
            <pc:docMk/>
            <pc:sldMk cId="1600438919" sldId="572"/>
            <ac:spMk id="4" creationId="{3BDBD1A5-CA71-1BD2-6273-49E9924466F3}"/>
          </ac:spMkLst>
        </pc:spChg>
        <pc:spChg chg="add">
          <ac:chgData name="Luke Wang" userId="69b7a984b809f2c0" providerId="LiveId" clId="{080B9712-897D-4A83-94D4-7E6687C27CD1}" dt="2025-04-15T06:26:34.295" v="858"/>
          <ac:spMkLst>
            <pc:docMk/>
            <pc:sldMk cId="1600438919" sldId="572"/>
            <ac:spMk id="6" creationId="{5F53D9B9-F531-E38F-8D23-63EA698E9DC8}"/>
          </ac:spMkLst>
        </pc:spChg>
        <pc:spChg chg="add">
          <ac:chgData name="Luke Wang" userId="69b7a984b809f2c0" providerId="LiveId" clId="{080B9712-897D-4A83-94D4-7E6687C27CD1}" dt="2025-04-15T06:26:48.068" v="860" actId="26606"/>
          <ac:spMkLst>
            <pc:docMk/>
            <pc:sldMk cId="1600438919" sldId="572"/>
            <ac:spMk id="12" creationId="{04812C46-200A-4DEB-A05E-3ED6C68C2387}"/>
          </ac:spMkLst>
        </pc:spChg>
        <pc:spChg chg="add">
          <ac:chgData name="Luke Wang" userId="69b7a984b809f2c0" providerId="LiveId" clId="{080B9712-897D-4A83-94D4-7E6687C27CD1}" dt="2025-04-15T06:26:48.068" v="860" actId="26606"/>
          <ac:spMkLst>
            <pc:docMk/>
            <pc:sldMk cId="1600438919" sldId="572"/>
            <ac:spMk id="14" creationId="{D1EA859B-E555-4109-94F3-6700E046E008}"/>
          </ac:spMkLst>
        </pc:spChg>
        <pc:picChg chg="del">
          <ac:chgData name="Luke Wang" userId="69b7a984b809f2c0" providerId="LiveId" clId="{080B9712-897D-4A83-94D4-7E6687C27CD1}" dt="2025-04-15T06:23:24.801" v="696" actId="478"/>
          <ac:picMkLst>
            <pc:docMk/>
            <pc:sldMk cId="1600438919" sldId="572"/>
            <ac:picMk id="5" creationId="{8B49C61C-0B09-6192-B79E-A80520BD9290}"/>
          </ac:picMkLst>
        </pc:picChg>
        <pc:picChg chg="add mod ord">
          <ac:chgData name="Luke Wang" userId="69b7a984b809f2c0" providerId="LiveId" clId="{080B9712-897D-4A83-94D4-7E6687C27CD1}" dt="2025-04-15T06:26:54.394" v="861" actId="27614"/>
          <ac:picMkLst>
            <pc:docMk/>
            <pc:sldMk cId="1600438919" sldId="572"/>
            <ac:picMk id="7" creationId="{C4974028-B326-4A23-D781-443ADA7EAAFA}"/>
          </ac:picMkLst>
        </pc:picChg>
      </pc:sldChg>
      <pc:sldChg chg="addSp delSp modSp new mod setBg">
        <pc:chgData name="Luke Wang" userId="69b7a984b809f2c0" providerId="LiveId" clId="{080B9712-897D-4A83-94D4-7E6687C27CD1}" dt="2025-04-15T06:39:17.393" v="1015" actId="113"/>
        <pc:sldMkLst>
          <pc:docMk/>
          <pc:sldMk cId="3255583136" sldId="573"/>
        </pc:sldMkLst>
        <pc:spChg chg="mod">
          <ac:chgData name="Luke Wang" userId="69b7a984b809f2c0" providerId="LiveId" clId="{080B9712-897D-4A83-94D4-7E6687C27CD1}" dt="2025-04-15T06:34:26.301" v="926" actId="26606"/>
          <ac:spMkLst>
            <pc:docMk/>
            <pc:sldMk cId="3255583136" sldId="573"/>
            <ac:spMk id="2" creationId="{A8CAF73F-2551-D4F8-01F7-C89FCE32CE99}"/>
          </ac:spMkLst>
        </pc:spChg>
        <pc:spChg chg="del">
          <ac:chgData name="Luke Wang" userId="69b7a984b809f2c0" providerId="LiveId" clId="{080B9712-897D-4A83-94D4-7E6687C27CD1}" dt="2025-04-15T06:33:45.543" v="901"/>
          <ac:spMkLst>
            <pc:docMk/>
            <pc:sldMk cId="3255583136" sldId="573"/>
            <ac:spMk id="3" creationId="{91F742C0-4546-D678-0718-FCC76536D1C4}"/>
          </ac:spMkLst>
        </pc:spChg>
        <pc:spChg chg="mod ord">
          <ac:chgData name="Luke Wang" userId="69b7a984b809f2c0" providerId="LiveId" clId="{080B9712-897D-4A83-94D4-7E6687C27CD1}" dt="2025-04-15T06:34:26.301" v="926" actId="26606"/>
          <ac:spMkLst>
            <pc:docMk/>
            <pc:sldMk cId="3255583136" sldId="573"/>
            <ac:spMk id="4" creationId="{4E831C42-D5FF-22E8-1CF0-FC7B97FB26A5}"/>
          </ac:spMkLst>
        </pc:spChg>
        <pc:spChg chg="add del mod">
          <ac:chgData name="Luke Wang" userId="69b7a984b809f2c0" providerId="LiveId" clId="{080B9712-897D-4A83-94D4-7E6687C27CD1}" dt="2025-04-15T06:34:26.301" v="926" actId="26606"/>
          <ac:spMkLst>
            <pc:docMk/>
            <pc:sldMk cId="3255583136" sldId="573"/>
            <ac:spMk id="5" creationId="{1152FD94-E56E-FA0A-E3D5-2438EAB52CB3}"/>
          </ac:spMkLst>
        </pc:spChg>
        <pc:spChg chg="add del">
          <ac:chgData name="Luke Wang" userId="69b7a984b809f2c0" providerId="LiveId" clId="{080B9712-897D-4A83-94D4-7E6687C27CD1}" dt="2025-04-15T06:34:23.161" v="923" actId="26606"/>
          <ac:spMkLst>
            <pc:docMk/>
            <pc:sldMk cId="3255583136" sldId="573"/>
            <ac:spMk id="10" creationId="{18873D23-2DCF-4B31-A009-95721C06E8E1}"/>
          </ac:spMkLst>
        </pc:spChg>
        <pc:spChg chg="add del">
          <ac:chgData name="Luke Wang" userId="69b7a984b809f2c0" providerId="LiveId" clId="{080B9712-897D-4A83-94D4-7E6687C27CD1}" dt="2025-04-15T06:34:23.161" v="923" actId="26606"/>
          <ac:spMkLst>
            <pc:docMk/>
            <pc:sldMk cId="3255583136" sldId="573"/>
            <ac:spMk id="12" creationId="{C13EF075-D4EF-4929-ADBC-91B27DA19955}"/>
          </ac:spMkLst>
        </pc:spChg>
        <pc:spChg chg="add del">
          <ac:chgData name="Luke Wang" userId="69b7a984b809f2c0" providerId="LiveId" clId="{080B9712-897D-4A83-94D4-7E6687C27CD1}" dt="2025-04-15T06:34:26.296" v="925" actId="26606"/>
          <ac:spMkLst>
            <pc:docMk/>
            <pc:sldMk cId="3255583136" sldId="573"/>
            <ac:spMk id="20" creationId="{B50AB553-2A96-4A92-96F2-93548E096954}"/>
          </ac:spMkLst>
        </pc:spChg>
        <pc:spChg chg="add">
          <ac:chgData name="Luke Wang" userId="69b7a984b809f2c0" providerId="LiveId" clId="{080B9712-897D-4A83-94D4-7E6687C27CD1}" dt="2025-04-15T06:34:26.301" v="926" actId="26606"/>
          <ac:spMkLst>
            <pc:docMk/>
            <pc:sldMk cId="3255583136" sldId="573"/>
            <ac:spMk id="22" creationId="{100EDD19-6802-4EC3-95CE-CFFAB042CFD6}"/>
          </ac:spMkLst>
        </pc:spChg>
        <pc:spChg chg="add">
          <ac:chgData name="Luke Wang" userId="69b7a984b809f2c0" providerId="LiveId" clId="{080B9712-897D-4A83-94D4-7E6687C27CD1}" dt="2025-04-15T06:34:26.301" v="926" actId="26606"/>
          <ac:spMkLst>
            <pc:docMk/>
            <pc:sldMk cId="3255583136" sldId="573"/>
            <ac:spMk id="23" creationId="{DB17E863-922E-4C26-BD64-E8FD41D28661}"/>
          </ac:spMkLst>
        </pc:spChg>
        <pc:spChg chg="add mod">
          <ac:chgData name="Luke Wang" userId="69b7a984b809f2c0" providerId="LiveId" clId="{080B9712-897D-4A83-94D4-7E6687C27CD1}" dt="2025-04-15T06:39:17.393" v="1015" actId="113"/>
          <ac:spMkLst>
            <pc:docMk/>
            <pc:sldMk cId="3255583136" sldId="573"/>
            <ac:spMk id="24" creationId="{1152FD94-E56E-FA0A-E3D5-2438EAB52CB3}"/>
          </ac:spMkLst>
        </pc:spChg>
        <pc:grpChg chg="add del">
          <ac:chgData name="Luke Wang" userId="69b7a984b809f2c0" providerId="LiveId" clId="{080B9712-897D-4A83-94D4-7E6687C27CD1}" dt="2025-04-15T06:34:23.161" v="923" actId="26606"/>
          <ac:grpSpMkLst>
            <pc:docMk/>
            <pc:sldMk cId="3255583136" sldId="573"/>
            <ac:grpSpMk id="14" creationId="{DAA26DFA-AAB2-4973-9C17-16D587C7B198}"/>
          </ac:grpSpMkLst>
        </pc:grpChg>
        <pc:graphicFrameChg chg="add del">
          <ac:chgData name="Luke Wang" userId="69b7a984b809f2c0" providerId="LiveId" clId="{080B9712-897D-4A83-94D4-7E6687C27CD1}" dt="2025-04-15T06:34:26.296" v="925" actId="26606"/>
          <ac:graphicFrameMkLst>
            <pc:docMk/>
            <pc:sldMk cId="3255583136" sldId="573"/>
            <ac:graphicFrameMk id="7" creationId="{85C67359-AF63-096D-B568-5AA9FB856182}"/>
          </ac:graphicFrameMkLst>
        </pc:graphicFrameChg>
        <pc:picChg chg="add del">
          <ac:chgData name="Luke Wang" userId="69b7a984b809f2c0" providerId="LiveId" clId="{080B9712-897D-4A83-94D4-7E6687C27CD1}" dt="2025-04-15T06:34:26.296" v="925" actId="26606"/>
          <ac:picMkLst>
            <pc:docMk/>
            <pc:sldMk cId="3255583136" sldId="573"/>
            <ac:picMk id="8" creationId="{9A520FA5-0C25-D98B-FEC1-C88C1499EA86}"/>
          </ac:picMkLst>
        </pc:picChg>
      </pc:sldChg>
      <pc:sldChg chg="addSp delSp modSp add mod setBg">
        <pc:chgData name="Luke Wang" userId="69b7a984b809f2c0" providerId="LiveId" clId="{080B9712-897D-4A83-94D4-7E6687C27CD1}" dt="2025-04-15T06:38:05.047" v="1013" actId="26606"/>
        <pc:sldMkLst>
          <pc:docMk/>
          <pc:sldMk cId="2757705292" sldId="574"/>
        </pc:sldMkLst>
        <pc:spChg chg="mod">
          <ac:chgData name="Luke Wang" userId="69b7a984b809f2c0" providerId="LiveId" clId="{080B9712-897D-4A83-94D4-7E6687C27CD1}" dt="2025-04-15T06:38:05.047" v="1013" actId="26606"/>
          <ac:spMkLst>
            <pc:docMk/>
            <pc:sldMk cId="2757705292" sldId="574"/>
            <ac:spMk id="2" creationId="{D0C9B0EB-0DC3-4B48-BD5D-9C337B92C958}"/>
          </ac:spMkLst>
        </pc:spChg>
        <pc:spChg chg="add del">
          <ac:chgData name="Luke Wang" userId="69b7a984b809f2c0" providerId="LiveId" clId="{080B9712-897D-4A83-94D4-7E6687C27CD1}" dt="2025-04-15T06:38:05.047" v="1013" actId="26606"/>
          <ac:spMkLst>
            <pc:docMk/>
            <pc:sldMk cId="2757705292" sldId="574"/>
            <ac:spMk id="3" creationId="{89AB6E11-D242-46FE-8E52-5F07FAB80143}"/>
          </ac:spMkLst>
        </pc:spChg>
        <pc:spChg chg="add">
          <ac:chgData name="Luke Wang" userId="69b7a984b809f2c0" providerId="LiveId" clId="{080B9712-897D-4A83-94D4-7E6687C27CD1}" dt="2025-04-15T06:38:05.047" v="1013" actId="26606"/>
          <ac:spMkLst>
            <pc:docMk/>
            <pc:sldMk cId="2757705292" sldId="574"/>
            <ac:spMk id="8" creationId="{100EDD19-6802-4EC3-95CE-CFFAB042CFD6}"/>
          </ac:spMkLst>
        </pc:spChg>
        <pc:spChg chg="add del">
          <ac:chgData name="Luke Wang" userId="69b7a984b809f2c0" providerId="LiveId" clId="{080B9712-897D-4A83-94D4-7E6687C27CD1}" dt="2025-04-15T06:37:57.845" v="1010" actId="26606"/>
          <ac:spMkLst>
            <pc:docMk/>
            <pc:sldMk cId="2757705292" sldId="574"/>
            <ac:spMk id="9" creationId="{BACC6370-2D7E-4714-9D71-7542949D7D5D}"/>
          </ac:spMkLst>
        </pc:spChg>
        <pc:spChg chg="add">
          <ac:chgData name="Luke Wang" userId="69b7a984b809f2c0" providerId="LiveId" clId="{080B9712-897D-4A83-94D4-7E6687C27CD1}" dt="2025-04-15T06:38:05.047" v="1013" actId="26606"/>
          <ac:spMkLst>
            <pc:docMk/>
            <pc:sldMk cId="2757705292" sldId="574"/>
            <ac:spMk id="10" creationId="{DB17E863-922E-4C26-BD64-E8FD41D28661}"/>
          </ac:spMkLst>
        </pc:spChg>
        <pc:spChg chg="add del">
          <ac:chgData name="Luke Wang" userId="69b7a984b809f2c0" providerId="LiveId" clId="{080B9712-897D-4A83-94D4-7E6687C27CD1}" dt="2025-04-15T06:37:57.845" v="1010" actId="26606"/>
          <ac:spMkLst>
            <pc:docMk/>
            <pc:sldMk cId="2757705292" sldId="574"/>
            <ac:spMk id="11" creationId="{F68B3F68-107C-434F-AA38-110D5EA91B85}"/>
          </ac:spMkLst>
        </pc:spChg>
        <pc:spChg chg="add del">
          <ac:chgData name="Luke Wang" userId="69b7a984b809f2c0" providerId="LiveId" clId="{080B9712-897D-4A83-94D4-7E6687C27CD1}" dt="2025-04-15T06:37:57.845" v="1010" actId="26606"/>
          <ac:spMkLst>
            <pc:docMk/>
            <pc:sldMk cId="2757705292" sldId="574"/>
            <ac:spMk id="13" creationId="{AAD0DBB9-1A4B-4391-81D4-CB19F9AB918A}"/>
          </ac:spMkLst>
        </pc:spChg>
        <pc:spChg chg="add del">
          <ac:chgData name="Luke Wang" userId="69b7a984b809f2c0" providerId="LiveId" clId="{080B9712-897D-4A83-94D4-7E6687C27CD1}" dt="2025-04-15T06:37:57.845" v="1010" actId="26606"/>
          <ac:spMkLst>
            <pc:docMk/>
            <pc:sldMk cId="2757705292" sldId="574"/>
            <ac:spMk id="15" creationId="{063BBA22-50EA-4C4D-BE05-F1CE4E63AA56}"/>
          </ac:spMkLst>
        </pc:spChg>
        <pc:spChg chg="add">
          <ac:chgData name="Luke Wang" userId="69b7a984b809f2c0" providerId="LiveId" clId="{080B9712-897D-4A83-94D4-7E6687C27CD1}" dt="2025-04-15T06:38:05.047" v="1013" actId="26606"/>
          <ac:spMkLst>
            <pc:docMk/>
            <pc:sldMk cId="2757705292" sldId="574"/>
            <ac:spMk id="19" creationId="{89AB6E11-D242-46FE-8E52-5F07FAB80143}"/>
          </ac:spMkLst>
        </pc:spChg>
        <pc:graphicFrameChg chg="add del">
          <ac:chgData name="Luke Wang" userId="69b7a984b809f2c0" providerId="LiveId" clId="{080B9712-897D-4A83-94D4-7E6687C27CD1}" dt="2025-04-15T06:37:57.845" v="1010" actId="26606"/>
          <ac:graphicFrameMkLst>
            <pc:docMk/>
            <pc:sldMk cId="2757705292" sldId="574"/>
            <ac:graphicFrameMk id="5" creationId="{3556B9A8-714B-EEF6-7D30-1BFF52219F75}"/>
          </ac:graphicFrameMkLst>
        </pc:graphicFrameChg>
        <pc:graphicFrameChg chg="add del">
          <ac:chgData name="Luke Wang" userId="69b7a984b809f2c0" providerId="LiveId" clId="{080B9712-897D-4A83-94D4-7E6687C27CD1}" dt="2025-04-15T06:38:05.043" v="1012" actId="26606"/>
          <ac:graphicFrameMkLst>
            <pc:docMk/>
            <pc:sldMk cId="2757705292" sldId="574"/>
            <ac:graphicFrameMk id="17" creationId="{1E1F337A-ED09-A386-2C9A-70CA8B2BCE1F}"/>
          </ac:graphicFrameMkLst>
        </pc:graphicFrameChg>
      </pc:sldChg>
    </pc:docChg>
  </pc:docChgLst>
  <pc:docChgLst>
    <pc:chgData name="Luke Wang" userId="69b7a984b809f2c0" providerId="LiveId" clId="{890EB472-6754-40BF-8A7F-E56C8F9844BF}"/>
    <pc:docChg chg="custSel addSld modSld">
      <pc:chgData name="Luke Wang" userId="69b7a984b809f2c0" providerId="LiveId" clId="{890EB472-6754-40BF-8A7F-E56C8F9844BF}" dt="2025-04-15T03:56:26.048" v="35" actId="2166"/>
      <pc:docMkLst>
        <pc:docMk/>
      </pc:docMkLst>
      <pc:sldChg chg="delSp modSp mod">
        <pc:chgData name="Luke Wang" userId="69b7a984b809f2c0" providerId="LiveId" clId="{890EB472-6754-40BF-8A7F-E56C8F9844BF}" dt="2025-04-15T03:56:01.594" v="31" actId="2166"/>
        <pc:sldMkLst>
          <pc:docMk/>
          <pc:sldMk cId="2738925819" sldId="421"/>
        </pc:sldMkLst>
        <pc:spChg chg="del">
          <ac:chgData name="Luke Wang" userId="69b7a984b809f2c0" providerId="LiveId" clId="{890EB472-6754-40BF-8A7F-E56C8F9844BF}" dt="2025-04-15T03:52:40.740" v="16" actId="478"/>
          <ac:spMkLst>
            <pc:docMk/>
            <pc:sldMk cId="2738925819" sldId="421"/>
            <ac:spMk id="2" creationId="{8E9945B2-73B4-4744-A119-EF03267F2F5E}"/>
          </ac:spMkLst>
        </pc:spChg>
        <pc:spChg chg="mod">
          <ac:chgData name="Luke Wang" userId="69b7a984b809f2c0" providerId="LiveId" clId="{890EB472-6754-40BF-8A7F-E56C8F9844BF}" dt="2025-04-15T03:53:04.700" v="26" actId="14100"/>
          <ac:spMkLst>
            <pc:docMk/>
            <pc:sldMk cId="2738925819" sldId="421"/>
            <ac:spMk id="5" creationId="{CB0BB34C-1EA7-402B-90F6-EEC2078799C1}"/>
          </ac:spMkLst>
        </pc:spChg>
        <pc:graphicFrameChg chg="mod modGraphic">
          <ac:chgData name="Luke Wang" userId="69b7a984b809f2c0" providerId="LiveId" clId="{890EB472-6754-40BF-8A7F-E56C8F9844BF}" dt="2025-04-15T03:56:01.594" v="31" actId="2166"/>
          <ac:graphicFrameMkLst>
            <pc:docMk/>
            <pc:sldMk cId="2738925819" sldId="421"/>
            <ac:graphicFrameMk id="4" creationId="{37EDD36A-0AAC-4BD9-A225-19D9F23471E1}"/>
          </ac:graphicFrameMkLst>
        </pc:graphicFrameChg>
      </pc:sldChg>
      <pc:sldChg chg="modSp new mod">
        <pc:chgData name="Luke Wang" userId="69b7a984b809f2c0" providerId="LiveId" clId="{890EB472-6754-40BF-8A7F-E56C8F9844BF}" dt="2025-04-15T03:51:39.350" v="14" actId="20577"/>
        <pc:sldMkLst>
          <pc:docMk/>
          <pc:sldMk cId="2361139156" sldId="453"/>
        </pc:sldMkLst>
        <pc:spChg chg="mod">
          <ac:chgData name="Luke Wang" userId="69b7a984b809f2c0" providerId="LiveId" clId="{890EB472-6754-40BF-8A7F-E56C8F9844BF}" dt="2025-04-15T03:51:39.350" v="14" actId="20577"/>
          <ac:spMkLst>
            <pc:docMk/>
            <pc:sldMk cId="2361139156" sldId="453"/>
            <ac:spMk id="2" creationId="{1084E919-FE9D-1CEA-2214-684E1F35CF65}"/>
          </ac:spMkLst>
        </pc:spChg>
      </pc:sldChg>
      <pc:sldChg chg="modSp add mod">
        <pc:chgData name="Luke Wang" userId="69b7a984b809f2c0" providerId="LiveId" clId="{890EB472-6754-40BF-8A7F-E56C8F9844BF}" dt="2025-04-15T03:56:08.306" v="32" actId="2166"/>
        <pc:sldMkLst>
          <pc:docMk/>
          <pc:sldMk cId="135348507" sldId="454"/>
        </pc:sldMkLst>
        <pc:graphicFrameChg chg="modGraphic">
          <ac:chgData name="Luke Wang" userId="69b7a984b809f2c0" providerId="LiveId" clId="{890EB472-6754-40BF-8A7F-E56C8F9844BF}" dt="2025-04-15T03:56:08.306" v="32" actId="2166"/>
          <ac:graphicFrameMkLst>
            <pc:docMk/>
            <pc:sldMk cId="135348507" sldId="454"/>
            <ac:graphicFrameMk id="4" creationId="{3A69A3CA-28A2-24DA-9BF8-6D42C2D98217}"/>
          </ac:graphicFrameMkLst>
        </pc:graphicFrameChg>
      </pc:sldChg>
      <pc:sldChg chg="modSp add mod">
        <pc:chgData name="Luke Wang" userId="69b7a984b809f2c0" providerId="LiveId" clId="{890EB472-6754-40BF-8A7F-E56C8F9844BF}" dt="2025-04-15T03:56:12.754" v="33" actId="2166"/>
        <pc:sldMkLst>
          <pc:docMk/>
          <pc:sldMk cId="4269156382" sldId="455"/>
        </pc:sldMkLst>
        <pc:graphicFrameChg chg="modGraphic">
          <ac:chgData name="Luke Wang" userId="69b7a984b809f2c0" providerId="LiveId" clId="{890EB472-6754-40BF-8A7F-E56C8F9844BF}" dt="2025-04-15T03:56:12.754" v="33" actId="2166"/>
          <ac:graphicFrameMkLst>
            <pc:docMk/>
            <pc:sldMk cId="4269156382" sldId="455"/>
            <ac:graphicFrameMk id="4" creationId="{EFB40299-14A9-E36D-8452-EA4D2CAD1924}"/>
          </ac:graphicFrameMkLst>
        </pc:graphicFrameChg>
      </pc:sldChg>
      <pc:sldChg chg="modSp add mod">
        <pc:chgData name="Luke Wang" userId="69b7a984b809f2c0" providerId="LiveId" clId="{890EB472-6754-40BF-8A7F-E56C8F9844BF}" dt="2025-04-15T03:56:21.626" v="34" actId="2166"/>
        <pc:sldMkLst>
          <pc:docMk/>
          <pc:sldMk cId="1477050709" sldId="456"/>
        </pc:sldMkLst>
        <pc:graphicFrameChg chg="modGraphic">
          <ac:chgData name="Luke Wang" userId="69b7a984b809f2c0" providerId="LiveId" clId="{890EB472-6754-40BF-8A7F-E56C8F9844BF}" dt="2025-04-15T03:56:21.626" v="34" actId="2166"/>
          <ac:graphicFrameMkLst>
            <pc:docMk/>
            <pc:sldMk cId="1477050709" sldId="456"/>
            <ac:graphicFrameMk id="4" creationId="{D55F838B-1BE2-A594-0A40-9DD8E7E87A48}"/>
          </ac:graphicFrameMkLst>
        </pc:graphicFrameChg>
      </pc:sldChg>
      <pc:sldChg chg="modSp add mod">
        <pc:chgData name="Luke Wang" userId="69b7a984b809f2c0" providerId="LiveId" clId="{890EB472-6754-40BF-8A7F-E56C8F9844BF}" dt="2025-04-15T03:56:26.048" v="35" actId="2166"/>
        <pc:sldMkLst>
          <pc:docMk/>
          <pc:sldMk cId="2297658913" sldId="457"/>
        </pc:sldMkLst>
        <pc:graphicFrameChg chg="modGraphic">
          <ac:chgData name="Luke Wang" userId="69b7a984b809f2c0" providerId="LiveId" clId="{890EB472-6754-40BF-8A7F-E56C8F9844BF}" dt="2025-04-15T03:56:26.048" v="35" actId="2166"/>
          <ac:graphicFrameMkLst>
            <pc:docMk/>
            <pc:sldMk cId="2297658913" sldId="457"/>
            <ac:graphicFrameMk id="4" creationId="{57B801A4-71B9-7FAB-4D16-B8DD9D49CB0E}"/>
          </ac:graphicFrameMkLst>
        </pc:graphicFrameChg>
      </pc:sldChg>
    </pc:docChg>
  </pc:docChgLst>
  <pc:docChgLst>
    <pc:chgData name="Wang Luke" userId="69b7a984b809f2c0" providerId="LiveId" clId="{97109284-3FE1-422F-8E3F-95CDAA940CFF}"/>
    <pc:docChg chg="undo custSel modSld">
      <pc:chgData name="Wang Luke" userId="69b7a984b809f2c0" providerId="LiveId" clId="{97109284-3FE1-422F-8E3F-95CDAA940CFF}" dt="2021-11-16T03:10:16.446" v="67" actId="20577"/>
      <pc:docMkLst>
        <pc:docMk/>
      </pc:docMkLst>
      <pc:sldChg chg="delSp modSp mod">
        <pc:chgData name="Wang Luke" userId="69b7a984b809f2c0" providerId="LiveId" clId="{97109284-3FE1-422F-8E3F-95CDAA940CFF}" dt="2021-11-16T03:09:05.711" v="6" actId="1076"/>
        <pc:sldMkLst>
          <pc:docMk/>
          <pc:sldMk cId="3531574736" sldId="447"/>
        </pc:sldMkLst>
      </pc:sldChg>
      <pc:sldChg chg="modSp mod">
        <pc:chgData name="Wang Luke" userId="69b7a984b809f2c0" providerId="LiveId" clId="{97109284-3FE1-422F-8E3F-95CDAA940CFF}" dt="2021-11-16T03:10:16.446" v="67" actId="20577"/>
        <pc:sldMkLst>
          <pc:docMk/>
          <pc:sldMk cId="2807147860" sldId="45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82654B-C8B5-45B3-ADCD-799C56106B9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9125D6AC-FEE3-40E4-9373-3448C8D6887D}">
      <dgm:prSet custT="1"/>
      <dgm:spPr/>
      <dgm:t>
        <a:bodyPr/>
        <a:lstStyle/>
        <a:p>
          <a:pPr>
            <a:defRPr cap="all"/>
          </a:pPr>
          <a:r>
            <a:rPr lang="zh-CN" sz="3200" dirty="0"/>
            <a:t>代表了将心理学科学化的尝试</a:t>
          </a:r>
          <a:endParaRPr lang="en-US" sz="3200" dirty="0"/>
        </a:p>
      </dgm:t>
    </dgm:pt>
    <dgm:pt modelId="{5287B981-924A-442E-B18A-83A8281A1BF5}" type="parTrans" cxnId="{CAFADEAB-F010-489C-9CD7-BEED2DAE1698}">
      <dgm:prSet/>
      <dgm:spPr/>
      <dgm:t>
        <a:bodyPr/>
        <a:lstStyle/>
        <a:p>
          <a:endParaRPr lang="en-US" sz="2800"/>
        </a:p>
      </dgm:t>
    </dgm:pt>
    <dgm:pt modelId="{F5AEB9C1-F02F-42A4-9D1B-569D6D34D0E2}" type="sibTrans" cxnId="{CAFADEAB-F010-489C-9CD7-BEED2DAE1698}">
      <dgm:prSet/>
      <dgm:spPr/>
      <dgm:t>
        <a:bodyPr/>
        <a:lstStyle/>
        <a:p>
          <a:endParaRPr lang="en-US" sz="2800"/>
        </a:p>
      </dgm:t>
    </dgm:pt>
    <dgm:pt modelId="{A63000DB-AFFB-4D88-BA7C-9575243A04EC}">
      <dgm:prSet custT="1"/>
      <dgm:spPr/>
      <dgm:t>
        <a:bodyPr/>
        <a:lstStyle/>
        <a:p>
          <a:pPr>
            <a:defRPr cap="all"/>
          </a:pPr>
          <a:r>
            <a:rPr lang="zh-CN" sz="3200" dirty="0"/>
            <a:t>关注环境对行为的影响</a:t>
          </a:r>
          <a:endParaRPr lang="en-US" sz="3200" dirty="0"/>
        </a:p>
      </dgm:t>
    </dgm:pt>
    <dgm:pt modelId="{8FB21817-5576-48F6-B476-2918A5B77E73}" type="parTrans" cxnId="{EF63F41B-D90E-4DC4-A8A0-61E658D1407E}">
      <dgm:prSet/>
      <dgm:spPr/>
      <dgm:t>
        <a:bodyPr/>
        <a:lstStyle/>
        <a:p>
          <a:endParaRPr lang="en-US" sz="2800"/>
        </a:p>
      </dgm:t>
    </dgm:pt>
    <dgm:pt modelId="{A3BBE4B8-1799-4412-9C2C-6B99686A6103}" type="sibTrans" cxnId="{EF63F41B-D90E-4DC4-A8A0-61E658D1407E}">
      <dgm:prSet/>
      <dgm:spPr/>
      <dgm:t>
        <a:bodyPr/>
        <a:lstStyle/>
        <a:p>
          <a:endParaRPr lang="en-US" sz="2800"/>
        </a:p>
      </dgm:t>
    </dgm:pt>
    <dgm:pt modelId="{A29E8685-F481-4205-97B0-B5E0718C677F}">
      <dgm:prSet custT="1"/>
      <dgm:spPr/>
      <dgm:t>
        <a:bodyPr/>
        <a:lstStyle/>
        <a:p>
          <a:pPr>
            <a:defRPr cap="all"/>
          </a:pPr>
          <a:r>
            <a:rPr lang="zh-CN" sz="3200"/>
            <a:t>发展出了各种行为改变技术</a:t>
          </a:r>
          <a:endParaRPr lang="en-US" sz="3200"/>
        </a:p>
      </dgm:t>
    </dgm:pt>
    <dgm:pt modelId="{BC1D3EF5-94E9-4848-A129-175D61CF5577}" type="parTrans" cxnId="{0F70CA9C-898A-439D-AAD3-2FB2BB7DEA68}">
      <dgm:prSet/>
      <dgm:spPr/>
      <dgm:t>
        <a:bodyPr/>
        <a:lstStyle/>
        <a:p>
          <a:endParaRPr lang="en-US" sz="2800"/>
        </a:p>
      </dgm:t>
    </dgm:pt>
    <dgm:pt modelId="{1B7DC51B-B619-450B-B44C-2DAD766E9DF1}" type="sibTrans" cxnId="{0F70CA9C-898A-439D-AAD3-2FB2BB7DEA68}">
      <dgm:prSet/>
      <dgm:spPr/>
      <dgm:t>
        <a:bodyPr/>
        <a:lstStyle/>
        <a:p>
          <a:endParaRPr lang="en-US" sz="2800"/>
        </a:p>
      </dgm:t>
    </dgm:pt>
    <dgm:pt modelId="{3E44898D-E82F-4AF5-9AAE-43ECB1B776FC}" type="pres">
      <dgm:prSet presAssocID="{0382654B-C8B5-45B3-ADCD-799C56106B97}" presName="root" presStyleCnt="0">
        <dgm:presLayoutVars>
          <dgm:dir/>
          <dgm:resizeHandles val="exact"/>
        </dgm:presLayoutVars>
      </dgm:prSet>
      <dgm:spPr/>
    </dgm:pt>
    <dgm:pt modelId="{3FE3BD77-ADC9-4BC0-A356-8F36CBE128B5}" type="pres">
      <dgm:prSet presAssocID="{9125D6AC-FEE3-40E4-9373-3448C8D6887D}" presName="compNode" presStyleCnt="0"/>
      <dgm:spPr/>
    </dgm:pt>
    <dgm:pt modelId="{EE4E8565-8147-4D30-9193-DBF1BCDC27E1}" type="pres">
      <dgm:prSet presAssocID="{9125D6AC-FEE3-40E4-9373-3448C8D6887D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20D326C-E8A7-4840-B48F-6238759697EB}" type="pres">
      <dgm:prSet presAssocID="{9125D6AC-FEE3-40E4-9373-3448C8D688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51C9B746-921B-4254-8EE1-2D70820C1649}" type="pres">
      <dgm:prSet presAssocID="{9125D6AC-FEE3-40E4-9373-3448C8D6887D}" presName="spaceRect" presStyleCnt="0"/>
      <dgm:spPr/>
    </dgm:pt>
    <dgm:pt modelId="{E1425F9F-0DD5-4B45-8258-6AF312046142}" type="pres">
      <dgm:prSet presAssocID="{9125D6AC-FEE3-40E4-9373-3448C8D6887D}" presName="textRect" presStyleLbl="revTx" presStyleIdx="0" presStyleCnt="3">
        <dgm:presLayoutVars>
          <dgm:chMax val="1"/>
          <dgm:chPref val="1"/>
        </dgm:presLayoutVars>
      </dgm:prSet>
      <dgm:spPr/>
    </dgm:pt>
    <dgm:pt modelId="{498390AF-8094-403A-8A1F-35EF754FB59C}" type="pres">
      <dgm:prSet presAssocID="{F5AEB9C1-F02F-42A4-9D1B-569D6D34D0E2}" presName="sibTrans" presStyleCnt="0"/>
      <dgm:spPr/>
    </dgm:pt>
    <dgm:pt modelId="{C4D9096F-67DB-489C-8637-B059A1CB1547}" type="pres">
      <dgm:prSet presAssocID="{A63000DB-AFFB-4D88-BA7C-9575243A04EC}" presName="compNode" presStyleCnt="0"/>
      <dgm:spPr/>
    </dgm:pt>
    <dgm:pt modelId="{30179B6C-102A-40A9-AC63-36CE5C876A73}" type="pres">
      <dgm:prSet presAssocID="{A63000DB-AFFB-4D88-BA7C-9575243A04E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A85C3CA-523D-45DA-8EDD-C26F5015803B}" type="pres">
      <dgm:prSet presAssocID="{A63000DB-AFFB-4D88-BA7C-9575243A04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43D5BF2C-45AA-4518-9CBD-551215905C2E}" type="pres">
      <dgm:prSet presAssocID="{A63000DB-AFFB-4D88-BA7C-9575243A04EC}" presName="spaceRect" presStyleCnt="0"/>
      <dgm:spPr/>
    </dgm:pt>
    <dgm:pt modelId="{E3643A33-B9AF-4F55-BFA1-5A6E3C485EE3}" type="pres">
      <dgm:prSet presAssocID="{A63000DB-AFFB-4D88-BA7C-9575243A04EC}" presName="textRect" presStyleLbl="revTx" presStyleIdx="1" presStyleCnt="3">
        <dgm:presLayoutVars>
          <dgm:chMax val="1"/>
          <dgm:chPref val="1"/>
        </dgm:presLayoutVars>
      </dgm:prSet>
      <dgm:spPr/>
    </dgm:pt>
    <dgm:pt modelId="{B6779544-6B64-4138-BA99-69A1054ECD92}" type="pres">
      <dgm:prSet presAssocID="{A3BBE4B8-1799-4412-9C2C-6B99686A6103}" presName="sibTrans" presStyleCnt="0"/>
      <dgm:spPr/>
    </dgm:pt>
    <dgm:pt modelId="{1767AC4F-4802-45F7-A504-2039B6939EE8}" type="pres">
      <dgm:prSet presAssocID="{A29E8685-F481-4205-97B0-B5E0718C677F}" presName="compNode" presStyleCnt="0"/>
      <dgm:spPr/>
    </dgm:pt>
    <dgm:pt modelId="{0EFFE279-8B00-4F3C-A42B-6F3968061296}" type="pres">
      <dgm:prSet presAssocID="{A29E8685-F481-4205-97B0-B5E0718C677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4FCEF74-6856-490C-89A2-768FA88ADD72}" type="pres">
      <dgm:prSet presAssocID="{A29E8685-F481-4205-97B0-B5E0718C67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F03539AC-54A7-4D13-BC47-8E88A0A01B7E}" type="pres">
      <dgm:prSet presAssocID="{A29E8685-F481-4205-97B0-B5E0718C677F}" presName="spaceRect" presStyleCnt="0"/>
      <dgm:spPr/>
    </dgm:pt>
    <dgm:pt modelId="{224C30D1-492D-4B28-A82D-DDAADB12F9E4}" type="pres">
      <dgm:prSet presAssocID="{A29E8685-F481-4205-97B0-B5E0718C677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F63F41B-D90E-4DC4-A8A0-61E658D1407E}" srcId="{0382654B-C8B5-45B3-ADCD-799C56106B97}" destId="{A63000DB-AFFB-4D88-BA7C-9575243A04EC}" srcOrd="1" destOrd="0" parTransId="{8FB21817-5576-48F6-B476-2918A5B77E73}" sibTransId="{A3BBE4B8-1799-4412-9C2C-6B99686A6103}"/>
    <dgm:cxn modelId="{BC2E0C1E-4248-4DCF-94CB-FF13D9712EFF}" type="presOf" srcId="{A29E8685-F481-4205-97B0-B5E0718C677F}" destId="{224C30D1-492D-4B28-A82D-DDAADB12F9E4}" srcOrd="0" destOrd="0" presId="urn:microsoft.com/office/officeart/2018/5/layout/IconLeafLabelList"/>
    <dgm:cxn modelId="{28429A64-1F4B-4967-BCD0-077427C751FB}" type="presOf" srcId="{0382654B-C8B5-45B3-ADCD-799C56106B97}" destId="{3E44898D-E82F-4AF5-9AAE-43ECB1B776FC}" srcOrd="0" destOrd="0" presId="urn:microsoft.com/office/officeart/2018/5/layout/IconLeafLabelList"/>
    <dgm:cxn modelId="{0F70CA9C-898A-439D-AAD3-2FB2BB7DEA68}" srcId="{0382654B-C8B5-45B3-ADCD-799C56106B97}" destId="{A29E8685-F481-4205-97B0-B5E0718C677F}" srcOrd="2" destOrd="0" parTransId="{BC1D3EF5-94E9-4848-A129-175D61CF5577}" sibTransId="{1B7DC51B-B619-450B-B44C-2DAD766E9DF1}"/>
    <dgm:cxn modelId="{CAFADEAB-F010-489C-9CD7-BEED2DAE1698}" srcId="{0382654B-C8B5-45B3-ADCD-799C56106B97}" destId="{9125D6AC-FEE3-40E4-9373-3448C8D6887D}" srcOrd="0" destOrd="0" parTransId="{5287B981-924A-442E-B18A-83A8281A1BF5}" sibTransId="{F5AEB9C1-F02F-42A4-9D1B-569D6D34D0E2}"/>
    <dgm:cxn modelId="{2F9155AF-6A49-4D33-9796-9CD494A4AF69}" type="presOf" srcId="{9125D6AC-FEE3-40E4-9373-3448C8D6887D}" destId="{E1425F9F-0DD5-4B45-8258-6AF312046142}" srcOrd="0" destOrd="0" presId="urn:microsoft.com/office/officeart/2018/5/layout/IconLeafLabelList"/>
    <dgm:cxn modelId="{EC3432D4-B308-488C-AE6E-E1E3A17FE3A3}" type="presOf" srcId="{A63000DB-AFFB-4D88-BA7C-9575243A04EC}" destId="{E3643A33-B9AF-4F55-BFA1-5A6E3C485EE3}" srcOrd="0" destOrd="0" presId="urn:microsoft.com/office/officeart/2018/5/layout/IconLeafLabelList"/>
    <dgm:cxn modelId="{18AD7899-1A26-4A63-8959-32D9080AA720}" type="presParOf" srcId="{3E44898D-E82F-4AF5-9AAE-43ECB1B776FC}" destId="{3FE3BD77-ADC9-4BC0-A356-8F36CBE128B5}" srcOrd="0" destOrd="0" presId="urn:microsoft.com/office/officeart/2018/5/layout/IconLeafLabelList"/>
    <dgm:cxn modelId="{3F847AC2-5D3B-46BB-8936-52032A899EAB}" type="presParOf" srcId="{3FE3BD77-ADC9-4BC0-A356-8F36CBE128B5}" destId="{EE4E8565-8147-4D30-9193-DBF1BCDC27E1}" srcOrd="0" destOrd="0" presId="urn:microsoft.com/office/officeart/2018/5/layout/IconLeafLabelList"/>
    <dgm:cxn modelId="{14CB9826-89A3-424E-A2C2-FDEB80DA5BCE}" type="presParOf" srcId="{3FE3BD77-ADC9-4BC0-A356-8F36CBE128B5}" destId="{C20D326C-E8A7-4840-B48F-6238759697EB}" srcOrd="1" destOrd="0" presId="urn:microsoft.com/office/officeart/2018/5/layout/IconLeafLabelList"/>
    <dgm:cxn modelId="{87EA96F8-AAEC-4CDE-9758-0D803B0C2CC1}" type="presParOf" srcId="{3FE3BD77-ADC9-4BC0-A356-8F36CBE128B5}" destId="{51C9B746-921B-4254-8EE1-2D70820C1649}" srcOrd="2" destOrd="0" presId="urn:microsoft.com/office/officeart/2018/5/layout/IconLeafLabelList"/>
    <dgm:cxn modelId="{894E8771-6234-4444-9CFA-BD13CBA8CD88}" type="presParOf" srcId="{3FE3BD77-ADC9-4BC0-A356-8F36CBE128B5}" destId="{E1425F9F-0DD5-4B45-8258-6AF312046142}" srcOrd="3" destOrd="0" presId="urn:microsoft.com/office/officeart/2018/5/layout/IconLeafLabelList"/>
    <dgm:cxn modelId="{E40CC44A-34B7-4967-9EAC-0B8230BBA65F}" type="presParOf" srcId="{3E44898D-E82F-4AF5-9AAE-43ECB1B776FC}" destId="{498390AF-8094-403A-8A1F-35EF754FB59C}" srcOrd="1" destOrd="0" presId="urn:microsoft.com/office/officeart/2018/5/layout/IconLeafLabelList"/>
    <dgm:cxn modelId="{CE2D0883-EF9E-49B7-9DC5-DA8411964CFD}" type="presParOf" srcId="{3E44898D-E82F-4AF5-9AAE-43ECB1B776FC}" destId="{C4D9096F-67DB-489C-8637-B059A1CB1547}" srcOrd="2" destOrd="0" presId="urn:microsoft.com/office/officeart/2018/5/layout/IconLeafLabelList"/>
    <dgm:cxn modelId="{49A41B6A-3FAD-4E47-B7C4-BFCB682ACB63}" type="presParOf" srcId="{C4D9096F-67DB-489C-8637-B059A1CB1547}" destId="{30179B6C-102A-40A9-AC63-36CE5C876A73}" srcOrd="0" destOrd="0" presId="urn:microsoft.com/office/officeart/2018/5/layout/IconLeafLabelList"/>
    <dgm:cxn modelId="{E473D722-275E-4B27-A0B5-EC0E39A7D92C}" type="presParOf" srcId="{C4D9096F-67DB-489C-8637-B059A1CB1547}" destId="{EA85C3CA-523D-45DA-8EDD-C26F5015803B}" srcOrd="1" destOrd="0" presId="urn:microsoft.com/office/officeart/2018/5/layout/IconLeafLabelList"/>
    <dgm:cxn modelId="{7509BBC7-71F0-46C2-BA73-289952D36AC4}" type="presParOf" srcId="{C4D9096F-67DB-489C-8637-B059A1CB1547}" destId="{43D5BF2C-45AA-4518-9CBD-551215905C2E}" srcOrd="2" destOrd="0" presId="urn:microsoft.com/office/officeart/2018/5/layout/IconLeafLabelList"/>
    <dgm:cxn modelId="{7259F374-FBEB-4686-8F85-63717DEA1382}" type="presParOf" srcId="{C4D9096F-67DB-489C-8637-B059A1CB1547}" destId="{E3643A33-B9AF-4F55-BFA1-5A6E3C485EE3}" srcOrd="3" destOrd="0" presId="urn:microsoft.com/office/officeart/2018/5/layout/IconLeafLabelList"/>
    <dgm:cxn modelId="{E73AB162-A51B-424E-AC0B-8728EFE6E589}" type="presParOf" srcId="{3E44898D-E82F-4AF5-9AAE-43ECB1B776FC}" destId="{B6779544-6B64-4138-BA99-69A1054ECD92}" srcOrd="3" destOrd="0" presId="urn:microsoft.com/office/officeart/2018/5/layout/IconLeafLabelList"/>
    <dgm:cxn modelId="{80CA96A3-F03E-4507-8C84-BC244C9DC763}" type="presParOf" srcId="{3E44898D-E82F-4AF5-9AAE-43ECB1B776FC}" destId="{1767AC4F-4802-45F7-A504-2039B6939EE8}" srcOrd="4" destOrd="0" presId="urn:microsoft.com/office/officeart/2018/5/layout/IconLeafLabelList"/>
    <dgm:cxn modelId="{AF6C9EC2-5D71-40F2-B36A-78EABD4872CC}" type="presParOf" srcId="{1767AC4F-4802-45F7-A504-2039B6939EE8}" destId="{0EFFE279-8B00-4F3C-A42B-6F3968061296}" srcOrd="0" destOrd="0" presId="urn:microsoft.com/office/officeart/2018/5/layout/IconLeafLabelList"/>
    <dgm:cxn modelId="{9480D68A-6169-4FCD-AE3A-064DB48A4BA2}" type="presParOf" srcId="{1767AC4F-4802-45F7-A504-2039B6939EE8}" destId="{74FCEF74-6856-490C-89A2-768FA88ADD72}" srcOrd="1" destOrd="0" presId="urn:microsoft.com/office/officeart/2018/5/layout/IconLeafLabelList"/>
    <dgm:cxn modelId="{8B53A548-A8F8-4727-B988-1D93EFFC8243}" type="presParOf" srcId="{1767AC4F-4802-45F7-A504-2039B6939EE8}" destId="{F03539AC-54A7-4D13-BC47-8E88A0A01B7E}" srcOrd="2" destOrd="0" presId="urn:microsoft.com/office/officeart/2018/5/layout/IconLeafLabelList"/>
    <dgm:cxn modelId="{A5DF4D9C-C955-4F72-859B-4F047427087F}" type="presParOf" srcId="{1767AC4F-4802-45F7-A504-2039B6939EE8}" destId="{224C30D1-492D-4B28-A82D-DDAADB12F9E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BBF37C-F95D-4CD5-B0AF-A8B75F5300F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EC7922B-196C-4652-B617-20E324F72A46}">
      <dgm:prSet/>
      <dgm:spPr/>
      <dgm:t>
        <a:bodyPr/>
        <a:lstStyle/>
        <a:p>
          <a:r>
            <a:rPr lang="zh-CN"/>
            <a:t>习惯化</a:t>
          </a:r>
          <a:endParaRPr lang="en-US"/>
        </a:p>
      </dgm:t>
    </dgm:pt>
    <dgm:pt modelId="{651E235F-D207-4BE3-A80F-88950E1FE8A7}" type="parTrans" cxnId="{ED137DF6-8073-4C04-A37E-D34609F909C4}">
      <dgm:prSet/>
      <dgm:spPr/>
      <dgm:t>
        <a:bodyPr/>
        <a:lstStyle/>
        <a:p>
          <a:endParaRPr lang="en-US"/>
        </a:p>
      </dgm:t>
    </dgm:pt>
    <dgm:pt modelId="{0A3F4A44-A456-465B-90DC-67EFBF7FC778}" type="sibTrans" cxnId="{ED137DF6-8073-4C04-A37E-D34609F909C4}">
      <dgm:prSet/>
      <dgm:spPr/>
      <dgm:t>
        <a:bodyPr/>
        <a:lstStyle/>
        <a:p>
          <a:endParaRPr lang="en-US"/>
        </a:p>
      </dgm:t>
    </dgm:pt>
    <dgm:pt modelId="{9D3B242D-A162-49E0-BAF1-EABE5601E534}">
      <dgm:prSet/>
      <dgm:spPr/>
      <dgm:t>
        <a:bodyPr/>
        <a:lstStyle/>
        <a:p>
          <a:r>
            <a:rPr lang="zh-CN"/>
            <a:t>经典条件反射</a:t>
          </a:r>
          <a:endParaRPr lang="en-US"/>
        </a:p>
      </dgm:t>
    </dgm:pt>
    <dgm:pt modelId="{6D60EC34-AF74-4710-A204-E7F60A8A4361}" type="parTrans" cxnId="{F5D188D0-4A8B-453E-A991-A69821FE19C4}">
      <dgm:prSet/>
      <dgm:spPr/>
      <dgm:t>
        <a:bodyPr/>
        <a:lstStyle/>
        <a:p>
          <a:endParaRPr lang="en-US"/>
        </a:p>
      </dgm:t>
    </dgm:pt>
    <dgm:pt modelId="{FBF6EAB0-7C48-4A7A-BFAB-3CBBD94EE336}" type="sibTrans" cxnId="{F5D188D0-4A8B-453E-A991-A69821FE19C4}">
      <dgm:prSet/>
      <dgm:spPr/>
      <dgm:t>
        <a:bodyPr/>
        <a:lstStyle/>
        <a:p>
          <a:endParaRPr lang="en-US"/>
        </a:p>
      </dgm:t>
    </dgm:pt>
    <dgm:pt modelId="{7F9CEF4F-2932-4B51-A4B6-38A2FF6B1CE7}">
      <dgm:prSet/>
      <dgm:spPr/>
      <dgm:t>
        <a:bodyPr/>
        <a:lstStyle/>
        <a:p>
          <a:r>
            <a:rPr lang="zh-CN"/>
            <a:t>操作性条件反射</a:t>
          </a:r>
          <a:endParaRPr lang="en-US"/>
        </a:p>
      </dgm:t>
    </dgm:pt>
    <dgm:pt modelId="{77DD53FF-48AA-48CB-88A8-9384329F2011}" type="parTrans" cxnId="{22CC29CD-CA37-41C6-819B-E9539DA17424}">
      <dgm:prSet/>
      <dgm:spPr/>
      <dgm:t>
        <a:bodyPr/>
        <a:lstStyle/>
        <a:p>
          <a:endParaRPr lang="en-US"/>
        </a:p>
      </dgm:t>
    </dgm:pt>
    <dgm:pt modelId="{55D707DD-BC95-4916-A246-993724CE9E04}" type="sibTrans" cxnId="{22CC29CD-CA37-41C6-819B-E9539DA17424}">
      <dgm:prSet/>
      <dgm:spPr/>
      <dgm:t>
        <a:bodyPr/>
        <a:lstStyle/>
        <a:p>
          <a:endParaRPr lang="en-US"/>
        </a:p>
      </dgm:t>
    </dgm:pt>
    <dgm:pt modelId="{98E46E94-DCFA-4241-8690-52F0FBFB71EA}" type="pres">
      <dgm:prSet presAssocID="{5EBBF37C-F95D-4CD5-B0AF-A8B75F5300F4}" presName="linear" presStyleCnt="0">
        <dgm:presLayoutVars>
          <dgm:animLvl val="lvl"/>
          <dgm:resizeHandles val="exact"/>
        </dgm:presLayoutVars>
      </dgm:prSet>
      <dgm:spPr/>
    </dgm:pt>
    <dgm:pt modelId="{C5DB7B4F-AC12-4169-A7A4-225E71C6BAEC}" type="pres">
      <dgm:prSet presAssocID="{9EC7922B-196C-4652-B617-20E324F72A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4B0330-F475-4FCC-85DC-F90E861DD46C}" type="pres">
      <dgm:prSet presAssocID="{0A3F4A44-A456-465B-90DC-67EFBF7FC778}" presName="spacer" presStyleCnt="0"/>
      <dgm:spPr/>
    </dgm:pt>
    <dgm:pt modelId="{3A55100C-B63C-4919-8740-D9794A2D2AA7}" type="pres">
      <dgm:prSet presAssocID="{9D3B242D-A162-49E0-BAF1-EABE5601E5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28176CE-D554-4D16-BE59-B9F7E64597FE}" type="pres">
      <dgm:prSet presAssocID="{FBF6EAB0-7C48-4A7A-BFAB-3CBBD94EE336}" presName="spacer" presStyleCnt="0"/>
      <dgm:spPr/>
    </dgm:pt>
    <dgm:pt modelId="{3A121A09-E5CD-4922-A6E9-688251E682A7}" type="pres">
      <dgm:prSet presAssocID="{7F9CEF4F-2932-4B51-A4B6-38A2FF6B1CE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2E81B16-A024-433F-BE00-4921E2013DEC}" type="presOf" srcId="{9D3B242D-A162-49E0-BAF1-EABE5601E534}" destId="{3A55100C-B63C-4919-8740-D9794A2D2AA7}" srcOrd="0" destOrd="0" presId="urn:microsoft.com/office/officeart/2005/8/layout/vList2"/>
    <dgm:cxn modelId="{BE020C6D-5D24-4E81-90E9-DA1D54F6441D}" type="presOf" srcId="{5EBBF37C-F95D-4CD5-B0AF-A8B75F5300F4}" destId="{98E46E94-DCFA-4241-8690-52F0FBFB71EA}" srcOrd="0" destOrd="0" presId="urn:microsoft.com/office/officeart/2005/8/layout/vList2"/>
    <dgm:cxn modelId="{22CC29CD-CA37-41C6-819B-E9539DA17424}" srcId="{5EBBF37C-F95D-4CD5-B0AF-A8B75F5300F4}" destId="{7F9CEF4F-2932-4B51-A4B6-38A2FF6B1CE7}" srcOrd="2" destOrd="0" parTransId="{77DD53FF-48AA-48CB-88A8-9384329F2011}" sibTransId="{55D707DD-BC95-4916-A246-993724CE9E04}"/>
    <dgm:cxn modelId="{F5D188D0-4A8B-453E-A991-A69821FE19C4}" srcId="{5EBBF37C-F95D-4CD5-B0AF-A8B75F5300F4}" destId="{9D3B242D-A162-49E0-BAF1-EABE5601E534}" srcOrd="1" destOrd="0" parTransId="{6D60EC34-AF74-4710-A204-E7F60A8A4361}" sibTransId="{FBF6EAB0-7C48-4A7A-BFAB-3CBBD94EE336}"/>
    <dgm:cxn modelId="{11F905D4-50F6-4F98-B5CE-A877B4753E02}" type="presOf" srcId="{7F9CEF4F-2932-4B51-A4B6-38A2FF6B1CE7}" destId="{3A121A09-E5CD-4922-A6E9-688251E682A7}" srcOrd="0" destOrd="0" presId="urn:microsoft.com/office/officeart/2005/8/layout/vList2"/>
    <dgm:cxn modelId="{C7A7E6EA-BE51-4C55-A861-0DC71D882C07}" type="presOf" srcId="{9EC7922B-196C-4652-B617-20E324F72A46}" destId="{C5DB7B4F-AC12-4169-A7A4-225E71C6BAEC}" srcOrd="0" destOrd="0" presId="urn:microsoft.com/office/officeart/2005/8/layout/vList2"/>
    <dgm:cxn modelId="{ED137DF6-8073-4C04-A37E-D34609F909C4}" srcId="{5EBBF37C-F95D-4CD5-B0AF-A8B75F5300F4}" destId="{9EC7922B-196C-4652-B617-20E324F72A46}" srcOrd="0" destOrd="0" parTransId="{651E235F-D207-4BE3-A80F-88950E1FE8A7}" sibTransId="{0A3F4A44-A456-465B-90DC-67EFBF7FC778}"/>
    <dgm:cxn modelId="{92C694A9-1EB1-4902-A35A-1622827750FD}" type="presParOf" srcId="{98E46E94-DCFA-4241-8690-52F0FBFB71EA}" destId="{C5DB7B4F-AC12-4169-A7A4-225E71C6BAEC}" srcOrd="0" destOrd="0" presId="urn:microsoft.com/office/officeart/2005/8/layout/vList2"/>
    <dgm:cxn modelId="{36D8E61F-A0C3-4D7F-B6B7-9A503ADF3F77}" type="presParOf" srcId="{98E46E94-DCFA-4241-8690-52F0FBFB71EA}" destId="{F14B0330-F475-4FCC-85DC-F90E861DD46C}" srcOrd="1" destOrd="0" presId="urn:microsoft.com/office/officeart/2005/8/layout/vList2"/>
    <dgm:cxn modelId="{D7A73A4D-1D8C-4887-9340-E5294EA7A3DB}" type="presParOf" srcId="{98E46E94-DCFA-4241-8690-52F0FBFB71EA}" destId="{3A55100C-B63C-4919-8740-D9794A2D2AA7}" srcOrd="2" destOrd="0" presId="urn:microsoft.com/office/officeart/2005/8/layout/vList2"/>
    <dgm:cxn modelId="{12598527-5056-4012-8B04-C407D096743C}" type="presParOf" srcId="{98E46E94-DCFA-4241-8690-52F0FBFB71EA}" destId="{328176CE-D554-4D16-BE59-B9F7E64597FE}" srcOrd="3" destOrd="0" presId="urn:microsoft.com/office/officeart/2005/8/layout/vList2"/>
    <dgm:cxn modelId="{5F42B1A9-A963-49FA-934E-F023D1CE037B}" type="presParOf" srcId="{98E46E94-DCFA-4241-8690-52F0FBFB71EA}" destId="{3A121A09-E5CD-4922-A6E9-688251E682A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16FAA4-8168-4F19-BE95-A69FB3FF22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F778127-2589-49D4-BA4A-50199F8721D5}">
      <dgm:prSet/>
      <dgm:spPr/>
      <dgm:t>
        <a:bodyPr/>
        <a:lstStyle/>
        <a:p>
          <a:r>
            <a:rPr lang="zh-CN"/>
            <a:t>惩罚也是行为主义一种控制行为的方法，通常被用于避免某些行为</a:t>
          </a:r>
          <a:endParaRPr lang="en-US"/>
        </a:p>
      </dgm:t>
    </dgm:pt>
    <dgm:pt modelId="{8E6AF36C-F9E5-4DB5-8452-4998159BF494}" type="parTrans" cxnId="{CCF60984-99CE-442B-A7AF-871CEBB45EE3}">
      <dgm:prSet/>
      <dgm:spPr/>
      <dgm:t>
        <a:bodyPr/>
        <a:lstStyle/>
        <a:p>
          <a:endParaRPr lang="en-US"/>
        </a:p>
      </dgm:t>
    </dgm:pt>
    <dgm:pt modelId="{3D89DD32-AE4B-4EC3-AF2D-6DC75B48CFCF}" type="sibTrans" cxnId="{CCF60984-99CE-442B-A7AF-871CEBB45EE3}">
      <dgm:prSet/>
      <dgm:spPr/>
      <dgm:t>
        <a:bodyPr/>
        <a:lstStyle/>
        <a:p>
          <a:endParaRPr lang="en-US"/>
        </a:p>
      </dgm:t>
    </dgm:pt>
    <dgm:pt modelId="{99494C5C-D1A5-4FDE-BE4C-082D9B2B12B3}">
      <dgm:prSet/>
      <dgm:spPr/>
      <dgm:t>
        <a:bodyPr/>
        <a:lstStyle/>
        <a:p>
          <a:r>
            <a:rPr lang="zh-CN"/>
            <a:t>但是，研究表明，单纯的惩罚未必能实现效果，更好的办法是给其它行为提供奖励</a:t>
          </a:r>
          <a:endParaRPr lang="en-US"/>
        </a:p>
      </dgm:t>
    </dgm:pt>
    <dgm:pt modelId="{DCE0C9B7-C072-43A8-822F-ACC502656228}" type="parTrans" cxnId="{951A01DF-7E8D-4D5E-BDB6-B1B871090F7E}">
      <dgm:prSet/>
      <dgm:spPr/>
      <dgm:t>
        <a:bodyPr/>
        <a:lstStyle/>
        <a:p>
          <a:endParaRPr lang="en-US"/>
        </a:p>
      </dgm:t>
    </dgm:pt>
    <dgm:pt modelId="{AF226F26-6305-4B28-BC5C-8CDA005BADD2}" type="sibTrans" cxnId="{951A01DF-7E8D-4D5E-BDB6-B1B871090F7E}">
      <dgm:prSet/>
      <dgm:spPr/>
      <dgm:t>
        <a:bodyPr/>
        <a:lstStyle/>
        <a:p>
          <a:endParaRPr lang="en-US"/>
        </a:p>
      </dgm:t>
    </dgm:pt>
    <dgm:pt modelId="{1A5812B8-DA80-4940-A0B1-82AC383ADFFD}">
      <dgm:prSet/>
      <dgm:spPr/>
      <dgm:t>
        <a:bodyPr/>
        <a:lstStyle/>
        <a:p>
          <a:r>
            <a:rPr lang="zh-CN"/>
            <a:t>例：不要在小孩子看电视时惩罚，而是在他看书时提供奖励</a:t>
          </a:r>
          <a:endParaRPr lang="en-US"/>
        </a:p>
      </dgm:t>
    </dgm:pt>
    <dgm:pt modelId="{7B191540-3FC5-4F9C-9110-6F29A8CE3761}" type="parTrans" cxnId="{7BF1BBF9-CF31-460F-9902-0F3C7FD35D21}">
      <dgm:prSet/>
      <dgm:spPr/>
      <dgm:t>
        <a:bodyPr/>
        <a:lstStyle/>
        <a:p>
          <a:endParaRPr lang="en-US"/>
        </a:p>
      </dgm:t>
    </dgm:pt>
    <dgm:pt modelId="{9E73D054-50BE-41AD-9B1E-B5BB128773DF}" type="sibTrans" cxnId="{7BF1BBF9-CF31-460F-9902-0F3C7FD35D21}">
      <dgm:prSet/>
      <dgm:spPr/>
      <dgm:t>
        <a:bodyPr/>
        <a:lstStyle/>
        <a:p>
          <a:endParaRPr lang="en-US"/>
        </a:p>
      </dgm:t>
    </dgm:pt>
    <dgm:pt modelId="{66FAE053-0A0C-4477-8ED9-695663C05C4A}" type="pres">
      <dgm:prSet presAssocID="{0216FAA4-8168-4F19-BE95-A69FB3FF22A9}" presName="root" presStyleCnt="0">
        <dgm:presLayoutVars>
          <dgm:dir/>
          <dgm:resizeHandles val="exact"/>
        </dgm:presLayoutVars>
      </dgm:prSet>
      <dgm:spPr/>
    </dgm:pt>
    <dgm:pt modelId="{BCE90F85-CC09-4002-8934-58D75FF79627}" type="pres">
      <dgm:prSet presAssocID="{6F778127-2589-49D4-BA4A-50199F8721D5}" presName="compNode" presStyleCnt="0"/>
      <dgm:spPr/>
    </dgm:pt>
    <dgm:pt modelId="{BF2EED49-CFFB-45A8-9066-7C758E636062}" type="pres">
      <dgm:prSet presAssocID="{6F778127-2589-49D4-BA4A-50199F8721D5}" presName="bgRect" presStyleLbl="bgShp" presStyleIdx="0" presStyleCnt="2"/>
      <dgm:spPr/>
    </dgm:pt>
    <dgm:pt modelId="{3340D40D-BA97-44A0-8552-46CD7C23156C}" type="pres">
      <dgm:prSet presAssocID="{6F778127-2589-49D4-BA4A-50199F8721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0B18E330-39F6-42ED-856C-17130D4C7EBB}" type="pres">
      <dgm:prSet presAssocID="{6F778127-2589-49D4-BA4A-50199F8721D5}" presName="spaceRect" presStyleCnt="0"/>
      <dgm:spPr/>
    </dgm:pt>
    <dgm:pt modelId="{3667F197-ECB7-4EF2-A471-C3BC381253E4}" type="pres">
      <dgm:prSet presAssocID="{6F778127-2589-49D4-BA4A-50199F8721D5}" presName="parTx" presStyleLbl="revTx" presStyleIdx="0" presStyleCnt="3">
        <dgm:presLayoutVars>
          <dgm:chMax val="0"/>
          <dgm:chPref val="0"/>
        </dgm:presLayoutVars>
      </dgm:prSet>
      <dgm:spPr/>
    </dgm:pt>
    <dgm:pt modelId="{C13A7B9C-C08F-4A04-AA30-D89E06D0A50C}" type="pres">
      <dgm:prSet presAssocID="{3D89DD32-AE4B-4EC3-AF2D-6DC75B48CFCF}" presName="sibTrans" presStyleCnt="0"/>
      <dgm:spPr/>
    </dgm:pt>
    <dgm:pt modelId="{4BEBF8E5-9B02-4DC1-AB18-320D35749151}" type="pres">
      <dgm:prSet presAssocID="{99494C5C-D1A5-4FDE-BE4C-082D9B2B12B3}" presName="compNode" presStyleCnt="0"/>
      <dgm:spPr/>
    </dgm:pt>
    <dgm:pt modelId="{B938B2C0-315B-4841-BAAB-9EFD0D1AF820}" type="pres">
      <dgm:prSet presAssocID="{99494C5C-D1A5-4FDE-BE4C-082D9B2B12B3}" presName="bgRect" presStyleLbl="bgShp" presStyleIdx="1" presStyleCnt="2"/>
      <dgm:spPr/>
    </dgm:pt>
    <dgm:pt modelId="{F5DF19A6-DBF1-4970-953C-E16C28130346}" type="pres">
      <dgm:prSet presAssocID="{99494C5C-D1A5-4FDE-BE4C-082D9B2B12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DD46C40-77A1-41E3-A271-145CFD97B99A}" type="pres">
      <dgm:prSet presAssocID="{99494C5C-D1A5-4FDE-BE4C-082D9B2B12B3}" presName="spaceRect" presStyleCnt="0"/>
      <dgm:spPr/>
    </dgm:pt>
    <dgm:pt modelId="{46E1BB12-6131-4E0B-B01A-CFDEBAB64CE1}" type="pres">
      <dgm:prSet presAssocID="{99494C5C-D1A5-4FDE-BE4C-082D9B2B12B3}" presName="parTx" presStyleLbl="revTx" presStyleIdx="1" presStyleCnt="3">
        <dgm:presLayoutVars>
          <dgm:chMax val="0"/>
          <dgm:chPref val="0"/>
        </dgm:presLayoutVars>
      </dgm:prSet>
      <dgm:spPr/>
    </dgm:pt>
    <dgm:pt modelId="{007804A8-44F9-4476-8EF8-26F41D952A4C}" type="pres">
      <dgm:prSet presAssocID="{99494C5C-D1A5-4FDE-BE4C-082D9B2B12B3}" presName="desTx" presStyleLbl="revTx" presStyleIdx="2" presStyleCnt="3">
        <dgm:presLayoutVars/>
      </dgm:prSet>
      <dgm:spPr/>
    </dgm:pt>
  </dgm:ptLst>
  <dgm:cxnLst>
    <dgm:cxn modelId="{6BDAB228-D2F0-42CF-9FBB-DADD02A97762}" type="presOf" srcId="{1A5812B8-DA80-4940-A0B1-82AC383ADFFD}" destId="{007804A8-44F9-4476-8EF8-26F41D952A4C}" srcOrd="0" destOrd="0" presId="urn:microsoft.com/office/officeart/2018/2/layout/IconVerticalSolidList"/>
    <dgm:cxn modelId="{CCF60984-99CE-442B-A7AF-871CEBB45EE3}" srcId="{0216FAA4-8168-4F19-BE95-A69FB3FF22A9}" destId="{6F778127-2589-49D4-BA4A-50199F8721D5}" srcOrd="0" destOrd="0" parTransId="{8E6AF36C-F9E5-4DB5-8452-4998159BF494}" sibTransId="{3D89DD32-AE4B-4EC3-AF2D-6DC75B48CFCF}"/>
    <dgm:cxn modelId="{D12525BF-BB9C-4B8F-9D92-B392B530DB87}" type="presOf" srcId="{99494C5C-D1A5-4FDE-BE4C-082D9B2B12B3}" destId="{46E1BB12-6131-4E0B-B01A-CFDEBAB64CE1}" srcOrd="0" destOrd="0" presId="urn:microsoft.com/office/officeart/2018/2/layout/IconVerticalSolidList"/>
    <dgm:cxn modelId="{951A01DF-7E8D-4D5E-BDB6-B1B871090F7E}" srcId="{0216FAA4-8168-4F19-BE95-A69FB3FF22A9}" destId="{99494C5C-D1A5-4FDE-BE4C-082D9B2B12B3}" srcOrd="1" destOrd="0" parTransId="{DCE0C9B7-C072-43A8-822F-ACC502656228}" sibTransId="{AF226F26-6305-4B28-BC5C-8CDA005BADD2}"/>
    <dgm:cxn modelId="{73DD41EC-21A1-4A1C-A840-155B55E898D3}" type="presOf" srcId="{6F778127-2589-49D4-BA4A-50199F8721D5}" destId="{3667F197-ECB7-4EF2-A471-C3BC381253E4}" srcOrd="0" destOrd="0" presId="urn:microsoft.com/office/officeart/2018/2/layout/IconVerticalSolidList"/>
    <dgm:cxn modelId="{6FB66EF3-E5D6-4769-8A86-249A32CEF97F}" type="presOf" srcId="{0216FAA4-8168-4F19-BE95-A69FB3FF22A9}" destId="{66FAE053-0A0C-4477-8ED9-695663C05C4A}" srcOrd="0" destOrd="0" presId="urn:microsoft.com/office/officeart/2018/2/layout/IconVerticalSolidList"/>
    <dgm:cxn modelId="{7BF1BBF9-CF31-460F-9902-0F3C7FD35D21}" srcId="{99494C5C-D1A5-4FDE-BE4C-082D9B2B12B3}" destId="{1A5812B8-DA80-4940-A0B1-82AC383ADFFD}" srcOrd="0" destOrd="0" parTransId="{7B191540-3FC5-4F9C-9110-6F29A8CE3761}" sibTransId="{9E73D054-50BE-41AD-9B1E-B5BB128773DF}"/>
    <dgm:cxn modelId="{CC685A4D-CD68-4D82-8D19-441B39C52202}" type="presParOf" srcId="{66FAE053-0A0C-4477-8ED9-695663C05C4A}" destId="{BCE90F85-CC09-4002-8934-58D75FF79627}" srcOrd="0" destOrd="0" presId="urn:microsoft.com/office/officeart/2018/2/layout/IconVerticalSolidList"/>
    <dgm:cxn modelId="{01479703-D05E-4DDE-B7EC-FD17B9E66EE6}" type="presParOf" srcId="{BCE90F85-CC09-4002-8934-58D75FF79627}" destId="{BF2EED49-CFFB-45A8-9066-7C758E636062}" srcOrd="0" destOrd="0" presId="urn:microsoft.com/office/officeart/2018/2/layout/IconVerticalSolidList"/>
    <dgm:cxn modelId="{57C99DFE-805D-4FBF-96DC-B64D869DA485}" type="presParOf" srcId="{BCE90F85-CC09-4002-8934-58D75FF79627}" destId="{3340D40D-BA97-44A0-8552-46CD7C23156C}" srcOrd="1" destOrd="0" presId="urn:microsoft.com/office/officeart/2018/2/layout/IconVerticalSolidList"/>
    <dgm:cxn modelId="{E6FD6EA6-CECA-49B3-85D0-B3961D7DD100}" type="presParOf" srcId="{BCE90F85-CC09-4002-8934-58D75FF79627}" destId="{0B18E330-39F6-42ED-856C-17130D4C7EBB}" srcOrd="2" destOrd="0" presId="urn:microsoft.com/office/officeart/2018/2/layout/IconVerticalSolidList"/>
    <dgm:cxn modelId="{221A667B-5E30-4E92-93E5-8214E731D05A}" type="presParOf" srcId="{BCE90F85-CC09-4002-8934-58D75FF79627}" destId="{3667F197-ECB7-4EF2-A471-C3BC381253E4}" srcOrd="3" destOrd="0" presId="urn:microsoft.com/office/officeart/2018/2/layout/IconVerticalSolidList"/>
    <dgm:cxn modelId="{6C4360FA-896C-4347-930C-1AC3AF481F8E}" type="presParOf" srcId="{66FAE053-0A0C-4477-8ED9-695663C05C4A}" destId="{C13A7B9C-C08F-4A04-AA30-D89E06D0A50C}" srcOrd="1" destOrd="0" presId="urn:microsoft.com/office/officeart/2018/2/layout/IconVerticalSolidList"/>
    <dgm:cxn modelId="{568B85A0-5D95-4254-9FD2-57B154ECB9AF}" type="presParOf" srcId="{66FAE053-0A0C-4477-8ED9-695663C05C4A}" destId="{4BEBF8E5-9B02-4DC1-AB18-320D35749151}" srcOrd="2" destOrd="0" presId="urn:microsoft.com/office/officeart/2018/2/layout/IconVerticalSolidList"/>
    <dgm:cxn modelId="{84BD8A2D-7577-4246-8DAB-06AF61E0C27F}" type="presParOf" srcId="{4BEBF8E5-9B02-4DC1-AB18-320D35749151}" destId="{B938B2C0-315B-4841-BAAB-9EFD0D1AF820}" srcOrd="0" destOrd="0" presId="urn:microsoft.com/office/officeart/2018/2/layout/IconVerticalSolidList"/>
    <dgm:cxn modelId="{C076A221-BD4F-471E-8A2D-46F4A67987B6}" type="presParOf" srcId="{4BEBF8E5-9B02-4DC1-AB18-320D35749151}" destId="{F5DF19A6-DBF1-4970-953C-E16C28130346}" srcOrd="1" destOrd="0" presId="urn:microsoft.com/office/officeart/2018/2/layout/IconVerticalSolidList"/>
    <dgm:cxn modelId="{4F00A5E4-4121-470E-A636-870D58E3B9FC}" type="presParOf" srcId="{4BEBF8E5-9B02-4DC1-AB18-320D35749151}" destId="{BDD46C40-77A1-41E3-A271-145CFD97B99A}" srcOrd="2" destOrd="0" presId="urn:microsoft.com/office/officeart/2018/2/layout/IconVerticalSolidList"/>
    <dgm:cxn modelId="{12D1E012-7C2E-46F9-A89F-DF1E1CFD8DAD}" type="presParOf" srcId="{4BEBF8E5-9B02-4DC1-AB18-320D35749151}" destId="{46E1BB12-6131-4E0B-B01A-CFDEBAB64CE1}" srcOrd="3" destOrd="0" presId="urn:microsoft.com/office/officeart/2018/2/layout/IconVerticalSolidList"/>
    <dgm:cxn modelId="{26348F4C-A0F0-4955-8F04-FEEAC735F55C}" type="presParOf" srcId="{4BEBF8E5-9B02-4DC1-AB18-320D35749151}" destId="{007804A8-44F9-4476-8EF8-26F41D952A4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6AA7A0-B833-4A97-9EED-173A0019298D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51E5E88-0C96-4978-93B9-72A9C5310851}">
      <dgm:prSet/>
      <dgm:spPr/>
      <dgm:t>
        <a:bodyPr/>
        <a:lstStyle/>
        <a:p>
          <a:r>
            <a:rPr lang="zh-CN"/>
            <a:t>传统的行为主义理论强调环境对人的单方面影响</a:t>
          </a:r>
          <a:endParaRPr lang="en-US"/>
        </a:p>
      </dgm:t>
    </dgm:pt>
    <dgm:pt modelId="{641AEB00-1477-46E6-8D91-D8BFD7DC54FE}" type="parTrans" cxnId="{29E0B17F-549A-4514-A610-43256ECD8663}">
      <dgm:prSet/>
      <dgm:spPr/>
      <dgm:t>
        <a:bodyPr/>
        <a:lstStyle/>
        <a:p>
          <a:endParaRPr lang="en-US"/>
        </a:p>
      </dgm:t>
    </dgm:pt>
    <dgm:pt modelId="{D8507CC9-3CFE-412D-80BB-34A0A232E3F1}" type="sibTrans" cxnId="{29E0B17F-549A-4514-A610-43256ECD8663}">
      <dgm:prSet/>
      <dgm:spPr/>
      <dgm:t>
        <a:bodyPr/>
        <a:lstStyle/>
        <a:p>
          <a:endParaRPr lang="en-US"/>
        </a:p>
      </dgm:t>
    </dgm:pt>
    <dgm:pt modelId="{8E619ED9-AEF1-4D0C-A957-903D4E7B265A}">
      <dgm:prSet/>
      <dgm:spPr/>
      <dgm:t>
        <a:bodyPr/>
        <a:lstStyle/>
        <a:p>
          <a:r>
            <a:rPr lang="zh-CN"/>
            <a:t>班杜拉认为：</a:t>
          </a:r>
          <a:endParaRPr lang="en-US"/>
        </a:p>
      </dgm:t>
    </dgm:pt>
    <dgm:pt modelId="{37266383-FEA9-4DDC-899A-8E792EA597E9}" type="parTrans" cxnId="{CAB2B4DC-453D-43B4-86EC-6C097FA8D893}">
      <dgm:prSet/>
      <dgm:spPr/>
      <dgm:t>
        <a:bodyPr/>
        <a:lstStyle/>
        <a:p>
          <a:endParaRPr lang="en-US"/>
        </a:p>
      </dgm:t>
    </dgm:pt>
    <dgm:pt modelId="{182A9D93-739C-410E-8090-6A49116FC7EA}" type="sibTrans" cxnId="{CAB2B4DC-453D-43B4-86EC-6C097FA8D893}">
      <dgm:prSet/>
      <dgm:spPr/>
      <dgm:t>
        <a:bodyPr/>
        <a:lstStyle/>
        <a:p>
          <a:endParaRPr lang="en-US"/>
        </a:p>
      </dgm:t>
    </dgm:pt>
    <dgm:pt modelId="{1F2A3657-5A49-4E3F-B8AC-E0CF62ED9891}">
      <dgm:prSet/>
      <dgm:spPr/>
      <dgm:t>
        <a:bodyPr/>
        <a:lstStyle/>
        <a:p>
          <a:r>
            <a:rPr lang="zh-CN"/>
            <a:t>人有主动选择影响他们的环境的能力</a:t>
          </a:r>
          <a:endParaRPr lang="en-US"/>
        </a:p>
      </dgm:t>
    </dgm:pt>
    <dgm:pt modelId="{6A45FF9A-A451-4281-B035-B7DE223961A2}" type="parTrans" cxnId="{A86BEC29-DB77-45AA-BB77-0BD12F28EDB5}">
      <dgm:prSet/>
      <dgm:spPr/>
      <dgm:t>
        <a:bodyPr/>
        <a:lstStyle/>
        <a:p>
          <a:endParaRPr lang="en-US"/>
        </a:p>
      </dgm:t>
    </dgm:pt>
    <dgm:pt modelId="{08B55265-21B6-4B1B-B4C1-5B246F59EC51}" type="sibTrans" cxnId="{A86BEC29-DB77-45AA-BB77-0BD12F28EDB5}">
      <dgm:prSet/>
      <dgm:spPr/>
      <dgm:t>
        <a:bodyPr/>
        <a:lstStyle/>
        <a:p>
          <a:endParaRPr lang="en-US"/>
        </a:p>
      </dgm:t>
    </dgm:pt>
    <dgm:pt modelId="{56EB10C6-CC84-46C3-BB71-B840C1EFF8F6}">
      <dgm:prSet/>
      <dgm:spPr/>
      <dgm:t>
        <a:bodyPr/>
        <a:lstStyle/>
        <a:p>
          <a:r>
            <a:rPr lang="zh-CN"/>
            <a:t>人也会对环境产生一定的影响</a:t>
          </a:r>
          <a:endParaRPr lang="en-US"/>
        </a:p>
      </dgm:t>
    </dgm:pt>
    <dgm:pt modelId="{C0F0E162-2A10-4D2C-8445-6DDF665EEC92}" type="parTrans" cxnId="{95A44F61-FB6B-458E-ABB7-6D2289E3AF6D}">
      <dgm:prSet/>
      <dgm:spPr/>
      <dgm:t>
        <a:bodyPr/>
        <a:lstStyle/>
        <a:p>
          <a:endParaRPr lang="en-US"/>
        </a:p>
      </dgm:t>
    </dgm:pt>
    <dgm:pt modelId="{E9A434AB-954D-4518-B1CC-2BDD937F7491}" type="sibTrans" cxnId="{95A44F61-FB6B-458E-ABB7-6D2289E3AF6D}">
      <dgm:prSet/>
      <dgm:spPr/>
      <dgm:t>
        <a:bodyPr/>
        <a:lstStyle/>
        <a:p>
          <a:endParaRPr lang="en-US"/>
        </a:p>
      </dgm:t>
    </dgm:pt>
    <dgm:pt modelId="{AA63E1FD-F85F-4C73-B15D-CF37B1826C41}">
      <dgm:prSet/>
      <dgm:spPr/>
      <dgm:t>
        <a:bodyPr/>
        <a:lstStyle/>
        <a:p>
          <a:r>
            <a:rPr lang="zh-CN"/>
            <a:t>自我系统也会对个体的行为产生影响</a:t>
          </a:r>
          <a:endParaRPr lang="en-US"/>
        </a:p>
      </dgm:t>
    </dgm:pt>
    <dgm:pt modelId="{6763F843-299E-43C9-AC32-53388A463A52}" type="parTrans" cxnId="{B0008C33-609A-4B33-9660-80F278C6052E}">
      <dgm:prSet/>
      <dgm:spPr/>
      <dgm:t>
        <a:bodyPr/>
        <a:lstStyle/>
        <a:p>
          <a:endParaRPr lang="en-US"/>
        </a:p>
      </dgm:t>
    </dgm:pt>
    <dgm:pt modelId="{099022C2-D123-4D7E-B836-0B43E817DBCB}" type="sibTrans" cxnId="{B0008C33-609A-4B33-9660-80F278C6052E}">
      <dgm:prSet/>
      <dgm:spPr/>
      <dgm:t>
        <a:bodyPr/>
        <a:lstStyle/>
        <a:p>
          <a:endParaRPr lang="en-US"/>
        </a:p>
      </dgm:t>
    </dgm:pt>
    <dgm:pt modelId="{E82DFD69-3991-45C8-A534-3985522A1E25}" type="pres">
      <dgm:prSet presAssocID="{D76AA7A0-B833-4A97-9EED-173A0019298D}" presName="Name0" presStyleCnt="0">
        <dgm:presLayoutVars>
          <dgm:dir/>
          <dgm:animLvl val="lvl"/>
          <dgm:resizeHandles val="exact"/>
        </dgm:presLayoutVars>
      </dgm:prSet>
      <dgm:spPr/>
    </dgm:pt>
    <dgm:pt modelId="{FC77D6ED-72F6-44BA-95BF-CEB26A7C6FB5}" type="pres">
      <dgm:prSet presAssocID="{8E619ED9-AEF1-4D0C-A957-903D4E7B265A}" presName="boxAndChildren" presStyleCnt="0"/>
      <dgm:spPr/>
    </dgm:pt>
    <dgm:pt modelId="{93B4DCDA-760F-4581-8BA5-D446EC7A198F}" type="pres">
      <dgm:prSet presAssocID="{8E619ED9-AEF1-4D0C-A957-903D4E7B265A}" presName="parentTextBox" presStyleLbl="node1" presStyleIdx="0" presStyleCnt="2"/>
      <dgm:spPr/>
    </dgm:pt>
    <dgm:pt modelId="{D313B01E-50D0-414E-97E1-305CF253B2D1}" type="pres">
      <dgm:prSet presAssocID="{8E619ED9-AEF1-4D0C-A957-903D4E7B265A}" presName="entireBox" presStyleLbl="node1" presStyleIdx="0" presStyleCnt="2"/>
      <dgm:spPr/>
    </dgm:pt>
    <dgm:pt modelId="{7F1AF8A8-1C7A-4E05-A645-63F48CD689D5}" type="pres">
      <dgm:prSet presAssocID="{8E619ED9-AEF1-4D0C-A957-903D4E7B265A}" presName="descendantBox" presStyleCnt="0"/>
      <dgm:spPr/>
    </dgm:pt>
    <dgm:pt modelId="{76915014-EA1A-4180-B017-D177959045BC}" type="pres">
      <dgm:prSet presAssocID="{1F2A3657-5A49-4E3F-B8AC-E0CF62ED9891}" presName="childTextBox" presStyleLbl="fgAccFollowNode1" presStyleIdx="0" presStyleCnt="3">
        <dgm:presLayoutVars>
          <dgm:bulletEnabled val="1"/>
        </dgm:presLayoutVars>
      </dgm:prSet>
      <dgm:spPr/>
    </dgm:pt>
    <dgm:pt modelId="{F63C9DD9-13E7-40CF-BB0E-112D4701383E}" type="pres">
      <dgm:prSet presAssocID="{56EB10C6-CC84-46C3-BB71-B840C1EFF8F6}" presName="childTextBox" presStyleLbl="fgAccFollowNode1" presStyleIdx="1" presStyleCnt="3">
        <dgm:presLayoutVars>
          <dgm:bulletEnabled val="1"/>
        </dgm:presLayoutVars>
      </dgm:prSet>
      <dgm:spPr/>
    </dgm:pt>
    <dgm:pt modelId="{BDD6C577-C575-42FC-AAA8-741C60F417D3}" type="pres">
      <dgm:prSet presAssocID="{AA63E1FD-F85F-4C73-B15D-CF37B1826C41}" presName="childTextBox" presStyleLbl="fgAccFollowNode1" presStyleIdx="2" presStyleCnt="3">
        <dgm:presLayoutVars>
          <dgm:bulletEnabled val="1"/>
        </dgm:presLayoutVars>
      </dgm:prSet>
      <dgm:spPr/>
    </dgm:pt>
    <dgm:pt modelId="{C708922A-3201-4800-BA50-95399D043759}" type="pres">
      <dgm:prSet presAssocID="{D8507CC9-3CFE-412D-80BB-34A0A232E3F1}" presName="sp" presStyleCnt="0"/>
      <dgm:spPr/>
    </dgm:pt>
    <dgm:pt modelId="{FD45C40E-EE98-470F-B3B5-EF7EFD3985F1}" type="pres">
      <dgm:prSet presAssocID="{051E5E88-0C96-4978-93B9-72A9C5310851}" presName="arrowAndChildren" presStyleCnt="0"/>
      <dgm:spPr/>
    </dgm:pt>
    <dgm:pt modelId="{222365FC-4BAA-4F1F-ABEC-DC8266C84931}" type="pres">
      <dgm:prSet presAssocID="{051E5E88-0C96-4978-93B9-72A9C5310851}" presName="parentTextArrow" presStyleLbl="node1" presStyleIdx="1" presStyleCnt="2"/>
      <dgm:spPr/>
    </dgm:pt>
  </dgm:ptLst>
  <dgm:cxnLst>
    <dgm:cxn modelId="{87650000-61C3-45B8-ACE4-5239591227AB}" type="presOf" srcId="{56EB10C6-CC84-46C3-BB71-B840C1EFF8F6}" destId="{F63C9DD9-13E7-40CF-BB0E-112D4701383E}" srcOrd="0" destOrd="0" presId="urn:microsoft.com/office/officeart/2005/8/layout/process4"/>
    <dgm:cxn modelId="{A86BEC29-DB77-45AA-BB77-0BD12F28EDB5}" srcId="{8E619ED9-AEF1-4D0C-A957-903D4E7B265A}" destId="{1F2A3657-5A49-4E3F-B8AC-E0CF62ED9891}" srcOrd="0" destOrd="0" parTransId="{6A45FF9A-A451-4281-B035-B7DE223961A2}" sibTransId="{08B55265-21B6-4B1B-B4C1-5B246F59EC51}"/>
    <dgm:cxn modelId="{B0008C33-609A-4B33-9660-80F278C6052E}" srcId="{8E619ED9-AEF1-4D0C-A957-903D4E7B265A}" destId="{AA63E1FD-F85F-4C73-B15D-CF37B1826C41}" srcOrd="2" destOrd="0" parTransId="{6763F843-299E-43C9-AC32-53388A463A52}" sibTransId="{099022C2-D123-4D7E-B836-0B43E817DBCB}"/>
    <dgm:cxn modelId="{95A44F61-FB6B-458E-ABB7-6D2289E3AF6D}" srcId="{8E619ED9-AEF1-4D0C-A957-903D4E7B265A}" destId="{56EB10C6-CC84-46C3-BB71-B840C1EFF8F6}" srcOrd="1" destOrd="0" parTransId="{C0F0E162-2A10-4D2C-8445-6DDF665EEC92}" sibTransId="{E9A434AB-954D-4518-B1CC-2BDD937F7491}"/>
    <dgm:cxn modelId="{5057EA61-C467-417B-8A03-2FB340609415}" type="presOf" srcId="{AA63E1FD-F85F-4C73-B15D-CF37B1826C41}" destId="{BDD6C577-C575-42FC-AAA8-741C60F417D3}" srcOrd="0" destOrd="0" presId="urn:microsoft.com/office/officeart/2005/8/layout/process4"/>
    <dgm:cxn modelId="{FE268A42-A0CC-4BB3-BF69-A3E740C356C5}" type="presOf" srcId="{8E619ED9-AEF1-4D0C-A957-903D4E7B265A}" destId="{93B4DCDA-760F-4581-8BA5-D446EC7A198F}" srcOrd="0" destOrd="0" presId="urn:microsoft.com/office/officeart/2005/8/layout/process4"/>
    <dgm:cxn modelId="{E1A4DE43-0220-49D1-B4FD-786981A0B099}" type="presOf" srcId="{1F2A3657-5A49-4E3F-B8AC-E0CF62ED9891}" destId="{76915014-EA1A-4180-B017-D177959045BC}" srcOrd="0" destOrd="0" presId="urn:microsoft.com/office/officeart/2005/8/layout/process4"/>
    <dgm:cxn modelId="{29E0B17F-549A-4514-A610-43256ECD8663}" srcId="{D76AA7A0-B833-4A97-9EED-173A0019298D}" destId="{051E5E88-0C96-4978-93B9-72A9C5310851}" srcOrd="0" destOrd="0" parTransId="{641AEB00-1477-46E6-8D91-D8BFD7DC54FE}" sibTransId="{D8507CC9-3CFE-412D-80BB-34A0A232E3F1}"/>
    <dgm:cxn modelId="{10D24E8E-BF39-4FF1-AD61-460F34553009}" type="presOf" srcId="{8E619ED9-AEF1-4D0C-A957-903D4E7B265A}" destId="{D313B01E-50D0-414E-97E1-305CF253B2D1}" srcOrd="1" destOrd="0" presId="urn:microsoft.com/office/officeart/2005/8/layout/process4"/>
    <dgm:cxn modelId="{262FB3DB-9971-4E3A-98B5-D820C5475DA7}" type="presOf" srcId="{D76AA7A0-B833-4A97-9EED-173A0019298D}" destId="{E82DFD69-3991-45C8-A534-3985522A1E25}" srcOrd="0" destOrd="0" presId="urn:microsoft.com/office/officeart/2005/8/layout/process4"/>
    <dgm:cxn modelId="{CAB2B4DC-453D-43B4-86EC-6C097FA8D893}" srcId="{D76AA7A0-B833-4A97-9EED-173A0019298D}" destId="{8E619ED9-AEF1-4D0C-A957-903D4E7B265A}" srcOrd="1" destOrd="0" parTransId="{37266383-FEA9-4DDC-899A-8E792EA597E9}" sibTransId="{182A9D93-739C-410E-8090-6A49116FC7EA}"/>
    <dgm:cxn modelId="{9E7D8EF7-E535-4A6F-820C-92FF6F7BECEE}" type="presOf" srcId="{051E5E88-0C96-4978-93B9-72A9C5310851}" destId="{222365FC-4BAA-4F1F-ABEC-DC8266C84931}" srcOrd="0" destOrd="0" presId="urn:microsoft.com/office/officeart/2005/8/layout/process4"/>
    <dgm:cxn modelId="{34EE0752-58B1-4700-8443-52603DEE6D9B}" type="presParOf" srcId="{E82DFD69-3991-45C8-A534-3985522A1E25}" destId="{FC77D6ED-72F6-44BA-95BF-CEB26A7C6FB5}" srcOrd="0" destOrd="0" presId="urn:microsoft.com/office/officeart/2005/8/layout/process4"/>
    <dgm:cxn modelId="{9E2EE4A8-AAE0-49A6-9748-8F078C8FCD56}" type="presParOf" srcId="{FC77D6ED-72F6-44BA-95BF-CEB26A7C6FB5}" destId="{93B4DCDA-760F-4581-8BA5-D446EC7A198F}" srcOrd="0" destOrd="0" presId="urn:microsoft.com/office/officeart/2005/8/layout/process4"/>
    <dgm:cxn modelId="{B869EA6F-7CBD-40EA-ACCC-914F85F6E682}" type="presParOf" srcId="{FC77D6ED-72F6-44BA-95BF-CEB26A7C6FB5}" destId="{D313B01E-50D0-414E-97E1-305CF253B2D1}" srcOrd="1" destOrd="0" presId="urn:microsoft.com/office/officeart/2005/8/layout/process4"/>
    <dgm:cxn modelId="{C6C42841-FAD6-43FC-BCDD-6DA0F8818C33}" type="presParOf" srcId="{FC77D6ED-72F6-44BA-95BF-CEB26A7C6FB5}" destId="{7F1AF8A8-1C7A-4E05-A645-63F48CD689D5}" srcOrd="2" destOrd="0" presId="urn:microsoft.com/office/officeart/2005/8/layout/process4"/>
    <dgm:cxn modelId="{20AD6CA9-B98C-44E5-B791-FA7753FDD827}" type="presParOf" srcId="{7F1AF8A8-1C7A-4E05-A645-63F48CD689D5}" destId="{76915014-EA1A-4180-B017-D177959045BC}" srcOrd="0" destOrd="0" presId="urn:microsoft.com/office/officeart/2005/8/layout/process4"/>
    <dgm:cxn modelId="{039DA396-0B80-4596-9910-9F627AE9292A}" type="presParOf" srcId="{7F1AF8A8-1C7A-4E05-A645-63F48CD689D5}" destId="{F63C9DD9-13E7-40CF-BB0E-112D4701383E}" srcOrd="1" destOrd="0" presId="urn:microsoft.com/office/officeart/2005/8/layout/process4"/>
    <dgm:cxn modelId="{8DB44D82-21EA-4785-B26D-7DD39ACDE72F}" type="presParOf" srcId="{7F1AF8A8-1C7A-4E05-A645-63F48CD689D5}" destId="{BDD6C577-C575-42FC-AAA8-741C60F417D3}" srcOrd="2" destOrd="0" presId="urn:microsoft.com/office/officeart/2005/8/layout/process4"/>
    <dgm:cxn modelId="{095EEF76-D76F-4F98-9263-25A2A6EB8D5F}" type="presParOf" srcId="{E82DFD69-3991-45C8-A534-3985522A1E25}" destId="{C708922A-3201-4800-BA50-95399D043759}" srcOrd="1" destOrd="0" presId="urn:microsoft.com/office/officeart/2005/8/layout/process4"/>
    <dgm:cxn modelId="{1C2F93D6-21CD-47BA-B33D-7BB6EFF98FDC}" type="presParOf" srcId="{E82DFD69-3991-45C8-A534-3985522A1E25}" destId="{FD45C40E-EE98-470F-B3B5-EF7EFD3985F1}" srcOrd="2" destOrd="0" presId="urn:microsoft.com/office/officeart/2005/8/layout/process4"/>
    <dgm:cxn modelId="{08EFAD19-EBB4-4F79-BDE9-FEF70A11EA99}" type="presParOf" srcId="{FD45C40E-EE98-470F-B3B5-EF7EFD3985F1}" destId="{222365FC-4BAA-4F1F-ABEC-DC8266C8493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E8565-8147-4D30-9193-DBF1BCDC27E1}">
      <dsp:nvSpPr>
        <dsp:cNvPr id="0" name=""/>
        <dsp:cNvSpPr/>
      </dsp:nvSpPr>
      <dsp:spPr>
        <a:xfrm>
          <a:off x="679050" y="431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D326C-E8A7-4840-B48F-6238759697EB}">
      <dsp:nvSpPr>
        <dsp:cNvPr id="0" name=""/>
        <dsp:cNvSpPr/>
      </dsp:nvSpPr>
      <dsp:spPr>
        <a:xfrm>
          <a:off x="1081237" y="83410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25F9F-0DD5-4B45-8258-6AF312046142}">
      <dsp:nvSpPr>
        <dsp:cNvPr id="0" name=""/>
        <dsp:cNvSpPr/>
      </dsp:nvSpPr>
      <dsp:spPr>
        <a:xfrm>
          <a:off x="75768" y="2906919"/>
          <a:ext cx="30937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3200" kern="1200" dirty="0"/>
            <a:t>代表了将心理学科学化的尝试</a:t>
          </a:r>
          <a:endParaRPr lang="en-US" sz="3200" kern="1200" dirty="0"/>
        </a:p>
      </dsp:txBody>
      <dsp:txXfrm>
        <a:off x="75768" y="2906919"/>
        <a:ext cx="3093750" cy="1012500"/>
      </dsp:txXfrm>
    </dsp:sp>
    <dsp:sp modelId="{30179B6C-102A-40A9-AC63-36CE5C876A73}">
      <dsp:nvSpPr>
        <dsp:cNvPr id="0" name=""/>
        <dsp:cNvSpPr/>
      </dsp:nvSpPr>
      <dsp:spPr>
        <a:xfrm>
          <a:off x="4314206" y="431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5C3CA-523D-45DA-8EDD-C26F5015803B}">
      <dsp:nvSpPr>
        <dsp:cNvPr id="0" name=""/>
        <dsp:cNvSpPr/>
      </dsp:nvSpPr>
      <dsp:spPr>
        <a:xfrm>
          <a:off x="4716393" y="83410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43A33-B9AF-4F55-BFA1-5A6E3C485EE3}">
      <dsp:nvSpPr>
        <dsp:cNvPr id="0" name=""/>
        <dsp:cNvSpPr/>
      </dsp:nvSpPr>
      <dsp:spPr>
        <a:xfrm>
          <a:off x="3710925" y="2906919"/>
          <a:ext cx="30937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3200" kern="1200" dirty="0"/>
            <a:t>关注环境对行为的影响</a:t>
          </a:r>
          <a:endParaRPr lang="en-US" sz="3200" kern="1200" dirty="0"/>
        </a:p>
      </dsp:txBody>
      <dsp:txXfrm>
        <a:off x="3710925" y="2906919"/>
        <a:ext cx="3093750" cy="1012500"/>
      </dsp:txXfrm>
    </dsp:sp>
    <dsp:sp modelId="{0EFFE279-8B00-4F3C-A42B-6F3968061296}">
      <dsp:nvSpPr>
        <dsp:cNvPr id="0" name=""/>
        <dsp:cNvSpPr/>
      </dsp:nvSpPr>
      <dsp:spPr>
        <a:xfrm>
          <a:off x="7949362" y="431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CEF74-6856-490C-89A2-768FA88ADD72}">
      <dsp:nvSpPr>
        <dsp:cNvPr id="0" name=""/>
        <dsp:cNvSpPr/>
      </dsp:nvSpPr>
      <dsp:spPr>
        <a:xfrm>
          <a:off x="8351550" y="83410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C30D1-492D-4B28-A82D-DDAADB12F9E4}">
      <dsp:nvSpPr>
        <dsp:cNvPr id="0" name=""/>
        <dsp:cNvSpPr/>
      </dsp:nvSpPr>
      <dsp:spPr>
        <a:xfrm>
          <a:off x="7346081" y="2906919"/>
          <a:ext cx="30937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3200" kern="1200"/>
            <a:t>发展出了各种行为改变技术</a:t>
          </a:r>
          <a:endParaRPr lang="en-US" sz="3200" kern="1200"/>
        </a:p>
      </dsp:txBody>
      <dsp:txXfrm>
        <a:off x="7346081" y="2906919"/>
        <a:ext cx="3093750" cy="101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B7B4F-AC12-4169-A7A4-225E71C6BAEC}">
      <dsp:nvSpPr>
        <dsp:cNvPr id="0" name=""/>
        <dsp:cNvSpPr/>
      </dsp:nvSpPr>
      <dsp:spPr>
        <a:xfrm>
          <a:off x="0" y="15529"/>
          <a:ext cx="10515600" cy="1342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习惯化</a:t>
          </a:r>
          <a:endParaRPr lang="en-US" sz="5100" kern="1200"/>
        </a:p>
      </dsp:txBody>
      <dsp:txXfrm>
        <a:off x="65539" y="81068"/>
        <a:ext cx="10384522" cy="1211496"/>
      </dsp:txXfrm>
    </dsp:sp>
    <dsp:sp modelId="{3A55100C-B63C-4919-8740-D9794A2D2AA7}">
      <dsp:nvSpPr>
        <dsp:cNvPr id="0" name=""/>
        <dsp:cNvSpPr/>
      </dsp:nvSpPr>
      <dsp:spPr>
        <a:xfrm>
          <a:off x="0" y="1504984"/>
          <a:ext cx="10515600" cy="1342574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经典条件反射</a:t>
          </a:r>
          <a:endParaRPr lang="en-US" sz="5100" kern="1200"/>
        </a:p>
      </dsp:txBody>
      <dsp:txXfrm>
        <a:off x="65539" y="1570523"/>
        <a:ext cx="10384522" cy="1211496"/>
      </dsp:txXfrm>
    </dsp:sp>
    <dsp:sp modelId="{3A121A09-E5CD-4922-A6E9-688251E682A7}">
      <dsp:nvSpPr>
        <dsp:cNvPr id="0" name=""/>
        <dsp:cNvSpPr/>
      </dsp:nvSpPr>
      <dsp:spPr>
        <a:xfrm>
          <a:off x="0" y="2994439"/>
          <a:ext cx="10515600" cy="134257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操作性条件反射</a:t>
          </a:r>
          <a:endParaRPr lang="en-US" sz="5100" kern="1200"/>
        </a:p>
      </dsp:txBody>
      <dsp:txXfrm>
        <a:off x="65539" y="3059978"/>
        <a:ext cx="10384522" cy="1211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EED49-CFFB-45A8-9066-7C758E636062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0D40D-BA97-44A0-8552-46CD7C23156C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7F197-ECB7-4EF2-A471-C3BC381253E4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惩罚也是行为主义一种控制行为的方法，通常被用于避免某些行为</a:t>
          </a:r>
          <a:endParaRPr lang="en-US" sz="2200" kern="1200"/>
        </a:p>
      </dsp:txBody>
      <dsp:txXfrm>
        <a:off x="2039300" y="956381"/>
        <a:ext cx="4474303" cy="1765627"/>
      </dsp:txXfrm>
    </dsp:sp>
    <dsp:sp modelId="{B938B2C0-315B-4841-BAAB-9EFD0D1AF820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F19A6-DBF1-4970-953C-E16C28130346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1BB12-6131-4E0B-B01A-CFDEBAB64CE1}">
      <dsp:nvSpPr>
        <dsp:cNvPr id="0" name=""/>
        <dsp:cNvSpPr/>
      </dsp:nvSpPr>
      <dsp:spPr>
        <a:xfrm>
          <a:off x="2039300" y="3163416"/>
          <a:ext cx="2931121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但是，研究表明，单纯的惩罚未必能实现效果，更好的办法是给其它行为提供奖励</a:t>
          </a:r>
          <a:endParaRPr lang="en-US" sz="2200" kern="1200"/>
        </a:p>
      </dsp:txBody>
      <dsp:txXfrm>
        <a:off x="2039300" y="3163416"/>
        <a:ext cx="2931121" cy="1765627"/>
      </dsp:txXfrm>
    </dsp:sp>
    <dsp:sp modelId="{007804A8-44F9-4476-8EF8-26F41D952A4C}">
      <dsp:nvSpPr>
        <dsp:cNvPr id="0" name=""/>
        <dsp:cNvSpPr/>
      </dsp:nvSpPr>
      <dsp:spPr>
        <a:xfrm>
          <a:off x="4970421" y="3163416"/>
          <a:ext cx="154318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/>
            <a:t>例：不要在小孩子看电视时惩罚，而是在他看书时提供奖励</a:t>
          </a:r>
          <a:endParaRPr lang="en-US" sz="1500" kern="1200"/>
        </a:p>
      </dsp:txBody>
      <dsp:txXfrm>
        <a:off x="4970421" y="3163416"/>
        <a:ext cx="1543182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3B01E-50D0-414E-97E1-305CF253B2D1}">
      <dsp:nvSpPr>
        <dsp:cNvPr id="0" name=""/>
        <dsp:cNvSpPr/>
      </dsp:nvSpPr>
      <dsp:spPr>
        <a:xfrm>
          <a:off x="0" y="3558996"/>
          <a:ext cx="7242048" cy="23350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100" kern="1200"/>
            <a:t>班杜拉认为：</a:t>
          </a:r>
          <a:endParaRPr lang="en-US" sz="4100" kern="1200"/>
        </a:p>
      </dsp:txBody>
      <dsp:txXfrm>
        <a:off x="0" y="3558996"/>
        <a:ext cx="7242048" cy="1260947"/>
      </dsp:txXfrm>
    </dsp:sp>
    <dsp:sp modelId="{76915014-EA1A-4180-B017-D177959045BC}">
      <dsp:nvSpPr>
        <dsp:cNvPr id="0" name=""/>
        <dsp:cNvSpPr/>
      </dsp:nvSpPr>
      <dsp:spPr>
        <a:xfrm>
          <a:off x="3536" y="4773242"/>
          <a:ext cx="2411658" cy="10741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人有主动选择影响他们的环境的能力</a:t>
          </a:r>
          <a:endParaRPr lang="en-US" sz="2100" kern="1200"/>
        </a:p>
      </dsp:txBody>
      <dsp:txXfrm>
        <a:off x="3536" y="4773242"/>
        <a:ext cx="2411658" cy="1074140"/>
      </dsp:txXfrm>
    </dsp:sp>
    <dsp:sp modelId="{F63C9DD9-13E7-40CF-BB0E-112D4701383E}">
      <dsp:nvSpPr>
        <dsp:cNvPr id="0" name=""/>
        <dsp:cNvSpPr/>
      </dsp:nvSpPr>
      <dsp:spPr>
        <a:xfrm>
          <a:off x="2415194" y="4773242"/>
          <a:ext cx="2411658" cy="1074140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人也会对环境产生一定的影响</a:t>
          </a:r>
          <a:endParaRPr lang="en-US" sz="2100" kern="1200"/>
        </a:p>
      </dsp:txBody>
      <dsp:txXfrm>
        <a:off x="2415194" y="4773242"/>
        <a:ext cx="2411658" cy="1074140"/>
      </dsp:txXfrm>
    </dsp:sp>
    <dsp:sp modelId="{BDD6C577-C575-42FC-AAA8-741C60F417D3}">
      <dsp:nvSpPr>
        <dsp:cNvPr id="0" name=""/>
        <dsp:cNvSpPr/>
      </dsp:nvSpPr>
      <dsp:spPr>
        <a:xfrm>
          <a:off x="4826853" y="4773242"/>
          <a:ext cx="2411658" cy="107414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自我系统也会对个体的行为产生影响</a:t>
          </a:r>
          <a:endParaRPr lang="en-US" sz="2100" kern="1200"/>
        </a:p>
      </dsp:txBody>
      <dsp:txXfrm>
        <a:off x="4826853" y="4773242"/>
        <a:ext cx="2411658" cy="1074140"/>
      </dsp:txXfrm>
    </dsp:sp>
    <dsp:sp modelId="{222365FC-4BAA-4F1F-ABEC-DC8266C84931}">
      <dsp:nvSpPr>
        <dsp:cNvPr id="0" name=""/>
        <dsp:cNvSpPr/>
      </dsp:nvSpPr>
      <dsp:spPr>
        <a:xfrm rot="10800000">
          <a:off x="0" y="2659"/>
          <a:ext cx="7242048" cy="3591364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100" kern="1200"/>
            <a:t>传统的行为主义理论强调环境对人的单方面影响</a:t>
          </a:r>
          <a:endParaRPr lang="en-US" sz="4100" kern="1200"/>
        </a:p>
      </dsp:txBody>
      <dsp:txXfrm rot="10800000">
        <a:off x="0" y="2659"/>
        <a:ext cx="7242048" cy="233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FBE06-58FB-456D-9817-1C85662264CF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AB689-D993-4931-8B80-BBC9D7CE0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2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8E09A-9780-4AAE-95AF-6BC6BCC4D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668F67-5747-4AF9-9152-029851B6F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7A2FC-3D02-4D12-B4D0-A7AD24A2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1235-88F8-4F4D-8FF2-81F7F44FFD78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A7561-A975-478A-9963-307DAC8F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6B28C-4EED-4109-8953-C0EEA3A9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4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AD51E-3A24-44E7-9076-8E793FB9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5BD717-C6D4-44F9-9719-AE4695ACA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C76DA-FC01-4FD9-951B-11226152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C1E1-BD27-480A-B63E-7BB05BC2B4E8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123C2-BE15-4D0E-ACE9-87C5660C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76B67-759D-4DD8-A25D-C7B8B341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9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34C9FC-88C7-4A45-A24E-07CC74D92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D29E33-5BF3-435F-B290-2D59010BE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23365-87B2-4D3C-90DD-09EBCEA2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9E1C-C447-4024-B759-4F124B7E261E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CA411-2775-4E14-BC6E-EC8AAA00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7B083-69C9-4C28-99EF-1FBFB2E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28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3EB8FCC-24FF-824E-43D1-3275F508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057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851F655-B315-E8D8-092D-01CE5C300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1227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26458-8E6D-47B7-80D7-C14047F0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0CA72-5123-424B-A478-15BBB04F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86090D-28E5-46BD-9D3D-B2CADF8E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A4C38-E9AD-42E8-A341-F74F27035560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1C2FEB-53A5-46B0-81F4-2CCD20A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1484E-2AF8-4BAC-AD59-425B22F9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9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04EF7-E425-4C62-BD63-5834F3C2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3312B-52ED-4418-8D02-E82E81E67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16E44-00CC-4224-873B-AFFC94CF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0693-ABAE-4759-965F-CD53D70DBA10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243C1-73D6-4A64-8329-7A4D7F2D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FF4A6-472A-4438-8DD9-A51841CB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0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F6EBB-5C49-4D40-A4FE-83C06085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05276-5F3F-4ED8-AEC0-736777037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DB266-ED78-4654-A237-693AF5D5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4EBBE-9DA0-4679-81F3-E4CC0F77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5F46-FD6E-4F72-BB80-EB1BE4AAFA5D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E3739-1DB3-4765-8C0B-2BEFA2851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FCFB5-1A82-4E28-8905-EEF93274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9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02D0C-1951-4E3F-A778-92CA8F4E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42476-945E-469F-AFDC-2F3F40F23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EBDCC9-9A2C-48BD-91BB-C8616934C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1C9C21-D120-4381-97FC-6322405AD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A86CD6-943D-42D8-9D00-D92937591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85753C-1B45-416B-BE17-CF95E222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ED849-7D36-4363-950B-F8877FA4316B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E93061-9D2C-4D32-9308-71299FCD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DDF7B7-2EC6-49EE-8264-CBD5DC72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3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745C1-FDEF-4318-A31D-62CF363A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8B88EB-D891-48A3-810C-02DBC7C8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6AB0D-D08C-46C8-888F-2AF3E8E6A97D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A2F319-3D64-4A43-B5BD-6596DC3E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D4CB6-1B75-4B15-93F9-9805FE5A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1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E81F8F-D404-425F-9D12-4A3F75CD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4853-68E9-47FE-875B-0B5990083C88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210369-F6AF-4CEC-B416-9207762E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FC9724-0317-4BDE-88C8-A2F05A59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05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B032B-964C-4967-8D0A-1F05272E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41870-26A4-47C3-AECA-0A39ED5C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34579-54EB-49CB-BDB2-7B620897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A4D32D-D87C-40FD-AA70-5B56E440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603E1-A777-4F55-9699-71E96B0F69B8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E30C5-98CE-45EB-AD31-9780638E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450DC3-F422-47EA-B039-71B08069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79753-33F6-4D77-8C02-DBFAAD5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691B8C-BA83-4D68-B757-EF6B63846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3C34B6-39C7-4ED7-B993-6CA62306A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D0437-B88C-4B41-986D-92614CA2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C84D-E008-4A12-9FAD-DDCE2E034A2C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07895-537A-413B-87C7-C32FA6B0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E2C47C-22A1-47E4-992B-0EDA8EE8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7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18B030-2B46-4FA3-9260-B4C38951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90AC98-5A64-4A16-AEA8-5224A5BBF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A8430-CD2E-4DA5-A8FB-C4CE10496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F81E-B9CF-495F-B9AB-20685209D43E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B8B93-AE5D-47F1-A74D-FE7DB3564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534E8-2988-4EF5-83B4-66F13EA03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1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jx.cn/jq/38661962.aspx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827B5-369C-47FC-8C92-CCEF6E1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72CE9-F8AA-4D5B-A99E-C4DE1E0A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“personality”的图片搜索结果">
            <a:extLst>
              <a:ext uri="{FF2B5EF4-FFF2-40B4-BE49-F238E27FC236}">
                <a16:creationId xmlns:a16="http://schemas.microsoft.com/office/drawing/2014/main" id="{A892E97E-875B-4284-AC4C-60D257ED5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7FD8E8-4FEC-4467-9D60-0C5F012581A5}"/>
              </a:ext>
            </a:extLst>
          </p:cNvPr>
          <p:cNvSpPr/>
          <p:nvPr/>
        </p:nvSpPr>
        <p:spPr>
          <a:xfrm>
            <a:off x="-110836" y="4849091"/>
            <a:ext cx="12829309" cy="13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2F95241-DC7B-47F9-8DC1-4083EF85C556}"/>
              </a:ext>
            </a:extLst>
          </p:cNvPr>
          <p:cNvSpPr txBox="1">
            <a:spLocks/>
          </p:cNvSpPr>
          <p:nvPr/>
        </p:nvSpPr>
        <p:spPr>
          <a:xfrm>
            <a:off x="490537" y="521681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人格心理学 第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讲</a:t>
            </a:r>
            <a:b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历史流派：行为主义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3CE184-39C7-4D2F-A4F6-E094FDF63906}"/>
              </a:ext>
            </a:extLst>
          </p:cNvPr>
          <p:cNvSpPr/>
          <p:nvPr/>
        </p:nvSpPr>
        <p:spPr>
          <a:xfrm>
            <a:off x="-110836" y="4714154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7BC92-43BB-4704-B2DC-02D82F9A6A98}"/>
              </a:ext>
            </a:extLst>
          </p:cNvPr>
          <p:cNvSpPr/>
          <p:nvPr/>
        </p:nvSpPr>
        <p:spPr>
          <a:xfrm>
            <a:off x="-110836" y="6311758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13AB30-2993-EF70-75E3-393C931C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62C10C-EF2C-4BBE-9538-4B2C3A93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zh-CN" altLang="en-US" sz="4000"/>
              <a:t>经典条件反射（</a:t>
            </a:r>
            <a:r>
              <a:rPr lang="en-US" altLang="zh-CN" sz="4000"/>
              <a:t>classical conditioning</a:t>
            </a:r>
            <a:r>
              <a:rPr lang="zh-CN" altLang="en-US" sz="400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D5C84E-FA9C-4C45-8AE2-C493BC00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伊凡</a:t>
            </a:r>
            <a:r>
              <a:rPr lang="en-US" altLang="zh-CN" sz="3200" dirty="0"/>
              <a:t>·</a:t>
            </a:r>
            <a:r>
              <a:rPr lang="zh-CN" altLang="en-US" sz="3200" dirty="0"/>
              <a:t>巴普洛夫为了研究唾液，对狗做手术，使其唾液外流，每当食物放入狗的嘴巴时，唾液就会分泌</a:t>
            </a:r>
          </a:p>
          <a:p>
            <a:endParaRPr lang="zh-CN" altLang="en-US" sz="3200" dirty="0"/>
          </a:p>
          <a:p>
            <a:r>
              <a:rPr lang="zh-CN" altLang="en-US" sz="3200" dirty="0"/>
              <a:t>一次偶然观察到，有时即使在食物提供之前，狗看到实食物，或者听到提供食物者的脚步，都会导致唾液分泌</a:t>
            </a:r>
          </a:p>
          <a:p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8EFC8B-233A-404D-B142-52DD26619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5" b="9316"/>
          <a:stretch/>
        </p:blipFill>
        <p:spPr>
          <a:xfrm>
            <a:off x="7829553" y="306909"/>
            <a:ext cx="4042409" cy="228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38186F-E920-44E5-8D47-30250C1F8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13" r="1" b="29864"/>
          <a:stretch/>
        </p:blipFill>
        <p:spPr>
          <a:xfrm>
            <a:off x="7829549" y="2828925"/>
            <a:ext cx="4042410" cy="338899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5CF9E4-AA48-5641-12C5-821A80C8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560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7FD329-653C-4208-90C5-E8148028D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03" y="1504814"/>
            <a:ext cx="3651441" cy="4711259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食物引发的唾液分泌是自然存在的无条件反射（</a:t>
            </a:r>
            <a:r>
              <a:rPr lang="en-US" altLang="zh-CN" sz="1800" dirty="0"/>
              <a:t>unconditioned response</a:t>
            </a:r>
            <a:r>
              <a:rPr lang="zh-CN" altLang="en-US" sz="1800" dirty="0"/>
              <a:t>），无需学习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其它刺激和唾液分泌之间的联系需要学习，称为条件反射（</a:t>
            </a:r>
            <a:r>
              <a:rPr lang="en-US" altLang="zh-CN" sz="1800" dirty="0"/>
              <a:t>conditioned response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通过一系列实验，巴普洛夫发现任何刺激都可以形成条件反射，如蜂鸣器、光线、哨子、音调、沸腾的水、节拍器，只要不引起恐惧或愤怒反应</a:t>
            </a:r>
          </a:p>
          <a:p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18B6C0-B348-4598-8109-C63F9F44B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04814"/>
            <a:ext cx="6250769" cy="36875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91D935-21ED-E66E-20EF-919A5DE1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79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CD688-283C-4236-98BE-4BDB1C999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3" y="-264984"/>
            <a:ext cx="5870028" cy="1383109"/>
          </a:xfrm>
        </p:spPr>
        <p:txBody>
          <a:bodyPr anchor="b">
            <a:normAutofit/>
          </a:bodyPr>
          <a:lstStyle/>
          <a:p>
            <a:r>
              <a:rPr lang="zh-CN" altLang="en-US" sz="3800" b="1" dirty="0"/>
              <a:t>小阿尔伯特实验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E78897-9F8C-426A-8662-FC3B617FC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83" y="1850812"/>
            <a:ext cx="5038725" cy="409008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心理学历史上最著名的被试之一，参加实验时仅</a:t>
            </a:r>
            <a:r>
              <a:rPr lang="en-US" altLang="zh-CN" sz="2400" dirty="0"/>
              <a:t>8</a:t>
            </a:r>
            <a:r>
              <a:rPr lang="zh-CN" altLang="en-US" sz="2400" dirty="0"/>
              <a:t>个月大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华生通过反复实验，使阿尔伯特在毛茸茸的白色物体和金属噪音建立了条件发射，并发现联系可以泛化（</a:t>
            </a:r>
            <a:r>
              <a:rPr lang="en-US" altLang="zh-CN" sz="2400" dirty="0"/>
              <a:t>generalization</a:t>
            </a:r>
            <a:r>
              <a:rPr lang="zh-CN" altLang="en-US" sz="2400" dirty="0"/>
              <a:t>）到其它的刺激上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华生没有对小阿尔伯特做后续的脱敏处理，下落不明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6A6E0-3E46-413B-888E-F30697B46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3335" b="12402"/>
          <a:stretch/>
        </p:blipFill>
        <p:spPr>
          <a:xfrm>
            <a:off x="5962072" y="1850812"/>
            <a:ext cx="6240395" cy="372038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98F4B8-EA8A-E3E5-2A99-C87B528AF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71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88D14-9284-4C2B-989A-0C7B4F7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小皮特实验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7E4C5-FC8E-4EBC-A39D-5332625B7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609220" cy="4096844"/>
          </a:xfrm>
        </p:spPr>
        <p:txBody>
          <a:bodyPr anchor="t">
            <a:normAutofit/>
          </a:bodyPr>
          <a:lstStyle/>
          <a:p>
            <a:r>
              <a:rPr lang="zh-CN" altLang="en-US" sz="2000" dirty="0"/>
              <a:t>玛丽</a:t>
            </a:r>
            <a:r>
              <a:rPr lang="en-US" altLang="zh-CN" sz="2000" dirty="0"/>
              <a:t>·</a:t>
            </a:r>
            <a:r>
              <a:rPr lang="zh-CN" altLang="en-US" sz="2000" dirty="0"/>
              <a:t>琼斯（</a:t>
            </a:r>
            <a:r>
              <a:rPr lang="en-US" altLang="zh-CN" sz="2000" dirty="0"/>
              <a:t>Mary Jones</a:t>
            </a:r>
            <a:r>
              <a:rPr lang="zh-CN" altLang="en-US" sz="2000" dirty="0"/>
              <a:t>）受到小阿尔伯特实验启发，使用条件反射的原理消除儿童已有的恐惧症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实验对象是</a:t>
            </a:r>
            <a:r>
              <a:rPr lang="en-US" altLang="zh-CN" sz="2000" dirty="0"/>
              <a:t>3</a:t>
            </a:r>
            <a:r>
              <a:rPr lang="zh-CN" altLang="en-US" sz="2000" dirty="0"/>
              <a:t>岁的儿童皮特，已经有对兔子的恐惧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通过将兔子与糖果联系起来，并逐步接近兔子和皮特的距离，最终消除了皮特的兔子恐举证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这项工作成为行为矫正的先驱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794353-CABA-4F1F-8D05-ECE589029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5" r="1" b="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198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644C04A-1251-423B-B751-4F1E6391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经典条件反射原理的现实应用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9BF2FC-84D0-4E3D-422B-3F82F4172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0C1A11-4415-66BA-63C0-056457F5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692" y="470925"/>
            <a:ext cx="5576276" cy="25757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5DF89C-37DE-1BD2-EFC4-1CC3C33B0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05" y="3353129"/>
            <a:ext cx="4514850" cy="300990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F748876-C6D4-AB0A-9F2F-A189EAA7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0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2597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34EFC9-D0EF-4197-AE8E-7111AB0D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zh-CN" altLang="en-US" sz="4000" dirty="0">
                <a:solidFill>
                  <a:srgbClr val="FFFFFF"/>
                </a:solidFill>
              </a:rPr>
              <a:t>经典条件反射视角下的人格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557369-60FD-427C-9E92-3EAF98414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379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D42E7-3505-4723-9022-E184E8658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091" y="539034"/>
            <a:ext cx="3424739" cy="5853248"/>
          </a:xfrm>
        </p:spPr>
        <p:txBody>
          <a:bodyPr anchor="ctr">
            <a:norm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</a:rPr>
              <a:t>在早期行为主义者眼中，所谓人格就是一系列习得的刺激</a:t>
            </a:r>
            <a:r>
              <a:rPr lang="en-US" altLang="zh-CN" sz="3200" dirty="0">
                <a:solidFill>
                  <a:srgbClr val="FFFFFF"/>
                </a:solidFill>
              </a:rPr>
              <a:t>-</a:t>
            </a:r>
            <a:r>
              <a:rPr lang="zh-CN" altLang="en-US" sz="3200" dirty="0">
                <a:solidFill>
                  <a:srgbClr val="FFFFFF"/>
                </a:solidFill>
              </a:rPr>
              <a:t>反应联结</a:t>
            </a:r>
            <a:endParaRPr lang="en-US" altLang="zh-CN" sz="3200" dirty="0">
              <a:solidFill>
                <a:srgbClr val="FFFFFF"/>
              </a:solidFill>
            </a:endParaRPr>
          </a:p>
          <a:p>
            <a:pPr lvl="1"/>
            <a:r>
              <a:rPr lang="zh-CN" altLang="en-US" sz="3200" dirty="0">
                <a:solidFill>
                  <a:srgbClr val="FFFFFF"/>
                </a:solidFill>
              </a:rPr>
              <a:t>例：一个人可能在办公室很强势，在家中很随和，这些都是习得的对于环境的反应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D4BB7A-6176-A208-BEB8-C4F767E7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75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2A4E884-7790-4DD7-AEDD-4FC1796E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操作性条件反射（</a:t>
            </a:r>
            <a:r>
              <a:rPr lang="en-US" altLang="zh-CN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operant conditioning</a:t>
            </a:r>
            <a:r>
              <a:rPr lang="zh-CN" alt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1C0CD-8017-4F56-AE9C-519E3FFA3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69" y="5184138"/>
            <a:ext cx="10008863" cy="963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有机体主动地“操作”环境，依据行为的结果，提高或降低行为反应倾向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6E834D-99B0-550D-1997-84130117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28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F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B4D7DE-1931-47D7-A4E5-D16D625A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桑代克的迷笼（</a:t>
            </a:r>
            <a:r>
              <a:rPr lang="en-US" altLang="zh-CN">
                <a:solidFill>
                  <a:srgbClr val="FFFFFF"/>
                </a:solidFill>
              </a:rPr>
              <a:t>Puzzle Box</a:t>
            </a:r>
            <a:r>
              <a:rPr lang="zh-CN" altLang="en-US">
                <a:solidFill>
                  <a:srgbClr val="FFFFFF"/>
                </a:solidFill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79E87B-5639-4578-8DAB-09EB9524E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21"/>
          <a:stretch/>
        </p:blipFill>
        <p:spPr>
          <a:xfrm>
            <a:off x="327547" y="2454903"/>
            <a:ext cx="3157980" cy="37426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B59DB1-8E6B-4286-ABD6-A61887B80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6" r="21753"/>
          <a:stretch/>
        </p:blipFill>
        <p:spPr>
          <a:xfrm>
            <a:off x="3627938" y="2454903"/>
            <a:ext cx="3786626" cy="4080255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338D9-888A-4BA5-BE6A-DC947120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zh-CN" altLang="en-US" sz="2400">
                <a:solidFill>
                  <a:srgbClr val="FFFFFF"/>
                </a:solidFill>
              </a:rPr>
              <a:t>爱德华</a:t>
            </a:r>
            <a:r>
              <a:rPr lang="en-US" altLang="zh-CN" sz="2400">
                <a:solidFill>
                  <a:srgbClr val="FFFFFF"/>
                </a:solidFill>
              </a:rPr>
              <a:t>·</a:t>
            </a:r>
            <a:r>
              <a:rPr lang="zh-CN" altLang="en-US" sz="2400">
                <a:solidFill>
                  <a:srgbClr val="FFFFFF"/>
                </a:solidFill>
              </a:rPr>
              <a:t>桑代克使用旧木箱和木棒设计了迷笼（</a:t>
            </a:r>
            <a:r>
              <a:rPr lang="en-US" altLang="zh-CN" sz="2400">
                <a:solidFill>
                  <a:srgbClr val="FFFFFF"/>
                </a:solidFill>
              </a:rPr>
              <a:t>puzzle box</a:t>
            </a:r>
            <a:r>
              <a:rPr lang="zh-CN" altLang="en-US" sz="2400">
                <a:solidFill>
                  <a:srgbClr val="FFFFFF"/>
                </a:solidFill>
              </a:rPr>
              <a:t>），为了跳出迷笼，动物必须学会使用一个门栓</a:t>
            </a:r>
          </a:p>
          <a:p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B9B600-CF33-65B4-4C60-414FCDEB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204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19FBE5-0634-4E8D-B1A7-60154EE46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877455"/>
            <a:ext cx="3363974" cy="5176211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桑代克把食物剥夺的猫放到迷笼里，外面放置食物，猫最开始会尝试各种随机行为，后来做出了正确反应，打开了门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第一次尝试时的行为完全是偶然，此后随机行为逐渐减少。完成学习后，猫一旦进入迷笼就表现出了适当的行为</a:t>
            </a:r>
            <a:endParaRPr lang="en-US" altLang="zh-CN" sz="2400" dirty="0"/>
          </a:p>
          <a:p>
            <a:pPr lvl="1"/>
            <a:r>
              <a:rPr lang="zh-CN" altLang="en-US" dirty="0"/>
              <a:t>数量化的测量方法：错误行为的次数、逃出花费的时间</a:t>
            </a:r>
            <a:endParaRPr lang="en-US" altLang="zh-CN" dirty="0"/>
          </a:p>
          <a:p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E235EE-1161-4C4B-BC58-6F6A5DD4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809315"/>
            <a:ext cx="6250769" cy="307850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C8E110-5C9A-EC3F-25E3-B001CFD8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27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08A97-019A-4443-86FD-D17F14E4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试错学习与效果律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417BD8-5C9E-4654-9375-BCC0852E8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桑代克认为，一种反映倾向究竟是留下印记还是抹去，取决于产生的结果有利还是不利；对于逃出迷笼没有帮助的反应倾向逐渐消失，成功的反应倾向则留下了印记；桑代克称其为尝试与错误学习（</a:t>
            </a:r>
            <a:r>
              <a:rPr lang="en-US" altLang="zh-CN" dirty="0"/>
              <a:t>trial-and-error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效果律（</a:t>
            </a:r>
            <a:r>
              <a:rPr lang="en-US" altLang="zh-CN" dirty="0"/>
              <a:t>law of effect</a:t>
            </a:r>
            <a:r>
              <a:rPr lang="zh-CN" altLang="en-US" dirty="0"/>
              <a:t>）：一种行动如果在特定的情境中导致了满意感，就会与这个情境联结起来，当情境出现时，行动也会再次出现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1A54E8-5D32-84B0-AAB0-A9F57242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83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39A13-327E-4B42-A420-6EA7A89B6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行为主义：人格的学习理论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09DE53EB-C185-40C1-ACC6-64FBC7CEB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8121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46FB9E-B249-DBBA-3EDE-B7737899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97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926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BD9DE46-A77E-4E18-A935-C9622FF6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斯金纳箱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FC291F-ABB7-4328-A64D-D196D833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" r="-4" b="-4"/>
          <a:stretch/>
        </p:blipFill>
        <p:spPr>
          <a:xfrm>
            <a:off x="327546" y="2454903"/>
            <a:ext cx="3442801" cy="40802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96C177-8F47-48B8-BFA3-BF485699A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0" r="10776" b="-4"/>
          <a:stretch/>
        </p:blipFill>
        <p:spPr>
          <a:xfrm>
            <a:off x="3942260" y="2454901"/>
            <a:ext cx="3442803" cy="40802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64D19D-AACB-4AAE-A114-1CB4D8167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altLang="zh-CN" sz="2400">
                <a:solidFill>
                  <a:srgbClr val="FFFFFF"/>
                </a:solidFill>
              </a:rPr>
              <a:t>B·F·</a:t>
            </a:r>
            <a:r>
              <a:rPr lang="zh-CN" altLang="en-US" sz="2400">
                <a:solidFill>
                  <a:srgbClr val="FFFFFF"/>
                </a:solidFill>
              </a:rPr>
              <a:t>斯金纳设计了斯金纳箱，将一只剥夺食物的白鼠被放进箱子中，让它在里面自由探索。</a:t>
            </a:r>
            <a:endParaRPr lang="en-US" altLang="zh-CN" sz="2400">
              <a:solidFill>
                <a:srgbClr val="FFFFFF"/>
              </a:solidFill>
            </a:endParaRPr>
          </a:p>
          <a:p>
            <a:endParaRPr lang="en-US" altLang="zh-CN" sz="2400">
              <a:solidFill>
                <a:srgbClr val="FFFFFF"/>
              </a:solidFill>
            </a:endParaRPr>
          </a:p>
          <a:p>
            <a:r>
              <a:rPr lang="zh-CN" altLang="en-US" sz="2400">
                <a:solidFill>
                  <a:srgbClr val="FFFFFF"/>
                </a:solidFill>
              </a:rPr>
              <a:t>在探索的过程中，白鼠最终偶然压到了杠杆，释放出一个食物丸到了食物盘上。</a:t>
            </a:r>
            <a:endParaRPr lang="en-US" altLang="zh-CN" sz="2400">
              <a:solidFill>
                <a:srgbClr val="FFFFFF"/>
              </a:solidFill>
            </a:endParaRPr>
          </a:p>
          <a:p>
            <a:endParaRPr lang="en-US" altLang="zh-CN" sz="2400">
              <a:solidFill>
                <a:srgbClr val="FFFFFF"/>
              </a:solidFill>
            </a:endParaRPr>
          </a:p>
          <a:p>
            <a:r>
              <a:rPr lang="zh-CN" altLang="en-US" sz="2400">
                <a:solidFill>
                  <a:srgbClr val="FFFFFF"/>
                </a:solidFill>
              </a:rPr>
              <a:t>获得一些食物丸</a:t>
            </a:r>
            <a:r>
              <a:rPr lang="en-US" altLang="zh-CN" sz="2400">
                <a:solidFill>
                  <a:srgbClr val="FFFFFF"/>
                </a:solidFill>
              </a:rPr>
              <a:t>(</a:t>
            </a:r>
            <a:r>
              <a:rPr lang="zh-CN" altLang="en-US" sz="2400">
                <a:solidFill>
                  <a:srgbClr val="FFFFFF"/>
                </a:solidFill>
              </a:rPr>
              <a:t>强化物</a:t>
            </a:r>
            <a:r>
              <a:rPr lang="en-US" altLang="zh-CN" sz="2400">
                <a:solidFill>
                  <a:srgbClr val="FFFFFF"/>
                </a:solidFill>
              </a:rPr>
              <a:t>)</a:t>
            </a:r>
            <a:r>
              <a:rPr lang="zh-CN" altLang="en-US" sz="2400">
                <a:solidFill>
                  <a:srgbClr val="FFFFFF"/>
                </a:solidFill>
              </a:rPr>
              <a:t>之后，条件反射通常很快就形成了。</a:t>
            </a:r>
          </a:p>
          <a:p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1ABD86-F2EA-2724-8064-6FBC3B15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877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7EDD36A-0AAC-4BD9-A225-19D9F2347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05827"/>
              </p:ext>
            </p:extLst>
          </p:nvPr>
        </p:nvGraphicFramePr>
        <p:xfrm>
          <a:off x="584253" y="2056124"/>
          <a:ext cx="4861006" cy="4252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808">
                  <a:extLst>
                    <a:ext uri="{9D8B030D-6E8A-4147-A177-3AD203B41FA5}">
                      <a16:colId xmlns:a16="http://schemas.microsoft.com/office/drawing/2014/main" val="2389574731"/>
                    </a:ext>
                  </a:extLst>
                </a:gridCol>
                <a:gridCol w="2277863">
                  <a:extLst>
                    <a:ext uri="{9D8B030D-6E8A-4147-A177-3AD203B41FA5}">
                      <a16:colId xmlns:a16="http://schemas.microsoft.com/office/drawing/2014/main" val="917360089"/>
                    </a:ext>
                  </a:extLst>
                </a:gridCol>
                <a:gridCol w="1620335">
                  <a:extLst>
                    <a:ext uri="{9D8B030D-6E8A-4147-A177-3AD203B41FA5}">
                      <a16:colId xmlns:a16="http://schemas.microsoft.com/office/drawing/2014/main" val="1399123000"/>
                    </a:ext>
                  </a:extLst>
                </a:gridCol>
              </a:tblGrid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1266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固定间隔</a:t>
                      </a:r>
                      <a:r>
                        <a:rPr lang="en-US" altLang="zh-CN" sz="1400" dirty="0"/>
                        <a:t>(fixed interval)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以固定的时间间隔施加强化（如每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分钟）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中等程度的反应率，强化后有明显暂停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17161"/>
                  </a:ext>
                </a:extLst>
              </a:tr>
              <a:tr h="8901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变异间隔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(variable interval)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不定期的时间间隔施加强化（如每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或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分钟）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中等程度的反应率，稳定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59502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固定比率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(fixed ratio)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固定反应次数后施加强化（如每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较高的反应率，强化后有明显暂停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419653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变异的比率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(variable ratio)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不固定反应次数后施加强化（如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4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9</a:t>
                      </a:r>
                      <a:r>
                        <a:rPr lang="zh-CN" altLang="en-US" sz="1400" dirty="0"/>
                        <a:t>次）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较高的反应率，稳定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31556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B0BB34C-1EA7-402B-90F6-EEC207879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47" y="702761"/>
            <a:ext cx="11298209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斯金纳改变强化出现的频次和条件，观察其对于行为反应的影响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7BF374-DAF1-D644-8C75-788FC419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925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4EE12-3E4C-4EB6-A76F-8E73AA0A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A69A3CA-28A2-24DA-9BF8-6D42C2D98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24338"/>
              </p:ext>
            </p:extLst>
          </p:nvPr>
        </p:nvGraphicFramePr>
        <p:xfrm>
          <a:off x="584253" y="2056124"/>
          <a:ext cx="4861006" cy="4252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808">
                  <a:extLst>
                    <a:ext uri="{9D8B030D-6E8A-4147-A177-3AD203B41FA5}">
                      <a16:colId xmlns:a16="http://schemas.microsoft.com/office/drawing/2014/main" val="2389574731"/>
                    </a:ext>
                  </a:extLst>
                </a:gridCol>
                <a:gridCol w="2277863">
                  <a:extLst>
                    <a:ext uri="{9D8B030D-6E8A-4147-A177-3AD203B41FA5}">
                      <a16:colId xmlns:a16="http://schemas.microsoft.com/office/drawing/2014/main" val="917360089"/>
                    </a:ext>
                  </a:extLst>
                </a:gridCol>
                <a:gridCol w="1620335">
                  <a:extLst>
                    <a:ext uri="{9D8B030D-6E8A-4147-A177-3AD203B41FA5}">
                      <a16:colId xmlns:a16="http://schemas.microsoft.com/office/drawing/2014/main" val="1399123000"/>
                    </a:ext>
                  </a:extLst>
                </a:gridCol>
              </a:tblGrid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1266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固定间隔</a:t>
                      </a:r>
                      <a:r>
                        <a:rPr lang="en-US" altLang="zh-CN" sz="1400" dirty="0"/>
                        <a:t>(fixed interval)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以固定的时间间隔施加强化（如每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分钟）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中等程度的反应率，强化后有明显暂停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17161"/>
                  </a:ext>
                </a:extLst>
              </a:tr>
              <a:tr h="8901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变异间隔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(variable interval)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不定期的时间间隔施加强化（如每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或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分钟）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中等程度的反应率，稳定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59502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固定比率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(fixed ratio)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固定反应次数后施加强化（如每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较高的反应率，强化后有明显暂停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419653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变异的比率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(variable ratio)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不固定反应次数后施加强化（如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4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9</a:t>
                      </a:r>
                      <a:r>
                        <a:rPr lang="zh-CN" altLang="en-US" sz="1400" dirty="0"/>
                        <a:t>次）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较高的反应率，稳定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31556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1156586-CF59-F0D5-72D9-10A646876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47" y="702761"/>
            <a:ext cx="11298209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斯金纳改变强化出现的频次和条件，观察其对于行为反应的影响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BA02DE-50E0-CAE9-48D9-9E833B479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84" y="2056124"/>
            <a:ext cx="5669863" cy="425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4C8A1D4E-B2C5-0DA8-272C-2FF3FC746DB0}"/>
              </a:ext>
            </a:extLst>
          </p:cNvPr>
          <p:cNvSpPr/>
          <p:nvPr/>
        </p:nvSpPr>
        <p:spPr>
          <a:xfrm>
            <a:off x="284480" y="2783840"/>
            <a:ext cx="1361440" cy="873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F16DAC-0B45-14B2-7C15-D7E12CFB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E6E2A-6693-50E4-25D8-C07F4D45D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FB40299-14A9-E36D-8452-EA4D2CAD1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01517"/>
              </p:ext>
            </p:extLst>
          </p:nvPr>
        </p:nvGraphicFramePr>
        <p:xfrm>
          <a:off x="584253" y="2056124"/>
          <a:ext cx="4861006" cy="4252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808">
                  <a:extLst>
                    <a:ext uri="{9D8B030D-6E8A-4147-A177-3AD203B41FA5}">
                      <a16:colId xmlns:a16="http://schemas.microsoft.com/office/drawing/2014/main" val="2389574731"/>
                    </a:ext>
                  </a:extLst>
                </a:gridCol>
                <a:gridCol w="2277863">
                  <a:extLst>
                    <a:ext uri="{9D8B030D-6E8A-4147-A177-3AD203B41FA5}">
                      <a16:colId xmlns:a16="http://schemas.microsoft.com/office/drawing/2014/main" val="917360089"/>
                    </a:ext>
                  </a:extLst>
                </a:gridCol>
                <a:gridCol w="1620335">
                  <a:extLst>
                    <a:ext uri="{9D8B030D-6E8A-4147-A177-3AD203B41FA5}">
                      <a16:colId xmlns:a16="http://schemas.microsoft.com/office/drawing/2014/main" val="1399123000"/>
                    </a:ext>
                  </a:extLst>
                </a:gridCol>
              </a:tblGrid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1266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固定间隔</a:t>
                      </a:r>
                      <a:r>
                        <a:rPr lang="en-US" altLang="zh-CN" sz="1400" dirty="0"/>
                        <a:t>(fixed interval)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以固定的时间间隔施加强化（如每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分钟）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中等程度的反应率，强化后有明显暂停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17161"/>
                  </a:ext>
                </a:extLst>
              </a:tr>
              <a:tr h="8901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变异间隔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(variable interval)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不定期的时间间隔施加强化（如每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或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分钟）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中等程度的反应率，稳定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59502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固定比率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(fixed ratio)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固定反应次数后施加强化（如每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较高的反应率，强化后有明显暂停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419653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变异的比率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(variable ratio)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不固定反应次数后施加强化（如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4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9</a:t>
                      </a:r>
                      <a:r>
                        <a:rPr lang="zh-CN" altLang="en-US" sz="1400" dirty="0"/>
                        <a:t>次）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较高的反应率，稳定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31556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8C7BA86-867E-74FB-5AFC-D5F96075D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47" y="702761"/>
            <a:ext cx="11298209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斯金纳改变强化出现的频次和条件，观察其对于行为反应的影响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D2C818A-CCC3-4FDA-0475-550C3DFB733A}"/>
              </a:ext>
            </a:extLst>
          </p:cNvPr>
          <p:cNvSpPr/>
          <p:nvPr/>
        </p:nvSpPr>
        <p:spPr>
          <a:xfrm>
            <a:off x="284480" y="3586480"/>
            <a:ext cx="1361440" cy="873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FE9135-C5DD-BD90-647B-CE9113A88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260" y="2015921"/>
            <a:ext cx="321945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7F6494-C708-B177-8214-F3B0D1BF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ED23C-44D4-05C5-5810-140D745BE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55F838B-1BE2-A594-0A40-9DD8E7E87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359144"/>
              </p:ext>
            </p:extLst>
          </p:nvPr>
        </p:nvGraphicFramePr>
        <p:xfrm>
          <a:off x="584253" y="2056124"/>
          <a:ext cx="4861006" cy="4252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808">
                  <a:extLst>
                    <a:ext uri="{9D8B030D-6E8A-4147-A177-3AD203B41FA5}">
                      <a16:colId xmlns:a16="http://schemas.microsoft.com/office/drawing/2014/main" val="2389574731"/>
                    </a:ext>
                  </a:extLst>
                </a:gridCol>
                <a:gridCol w="2277863">
                  <a:extLst>
                    <a:ext uri="{9D8B030D-6E8A-4147-A177-3AD203B41FA5}">
                      <a16:colId xmlns:a16="http://schemas.microsoft.com/office/drawing/2014/main" val="917360089"/>
                    </a:ext>
                  </a:extLst>
                </a:gridCol>
                <a:gridCol w="1620335">
                  <a:extLst>
                    <a:ext uri="{9D8B030D-6E8A-4147-A177-3AD203B41FA5}">
                      <a16:colId xmlns:a16="http://schemas.microsoft.com/office/drawing/2014/main" val="1399123000"/>
                    </a:ext>
                  </a:extLst>
                </a:gridCol>
              </a:tblGrid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1266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固定间隔</a:t>
                      </a:r>
                      <a:r>
                        <a:rPr lang="en-US" altLang="zh-CN" sz="1400" dirty="0"/>
                        <a:t>(fixed interval)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以固定的时间间隔施加强化（如每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分钟）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中等程度的反应率，强化后有明显暂停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17161"/>
                  </a:ext>
                </a:extLst>
              </a:tr>
              <a:tr h="8901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变异间隔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(variable interval)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不定期的时间间隔施加强化（如每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或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分钟）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中等程度的反应率，稳定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59502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固定比率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(fixed ratio)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固定反应次数后施加强化（如每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较高的反应率，强化后有明显暂停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419653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变异的比率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(variable ratio)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不固定反应次数后施加强化（如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4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9</a:t>
                      </a:r>
                      <a:r>
                        <a:rPr lang="zh-CN" altLang="en-US" sz="1400" dirty="0"/>
                        <a:t>次）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较高的反应率，稳定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31556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262086B-00C6-A02A-9C48-48FD5E15D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47" y="702761"/>
            <a:ext cx="11298209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斯金纳改变强化出现的频次和条件，观察其对于行为反应的影响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4C3E2B7-36E0-B523-5BF3-F4C288354372}"/>
              </a:ext>
            </a:extLst>
          </p:cNvPr>
          <p:cNvSpPr/>
          <p:nvPr/>
        </p:nvSpPr>
        <p:spPr>
          <a:xfrm>
            <a:off x="284480" y="4450080"/>
            <a:ext cx="1361440" cy="873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24BFDA-69C1-6B26-B114-F84DD4D1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7" r="6735"/>
          <a:stretch/>
        </p:blipFill>
        <p:spPr bwMode="auto">
          <a:xfrm>
            <a:off x="6096000" y="2056123"/>
            <a:ext cx="5303520" cy="425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866B9A-2F15-1F55-4344-D29B9C4E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0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DC74A-06E7-BBEB-6417-36543BA22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7B801A4-71B9-7FAB-4D16-B8DD9D49C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52572"/>
              </p:ext>
            </p:extLst>
          </p:nvPr>
        </p:nvGraphicFramePr>
        <p:xfrm>
          <a:off x="584253" y="2056124"/>
          <a:ext cx="4861006" cy="4252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808">
                  <a:extLst>
                    <a:ext uri="{9D8B030D-6E8A-4147-A177-3AD203B41FA5}">
                      <a16:colId xmlns:a16="http://schemas.microsoft.com/office/drawing/2014/main" val="2389574731"/>
                    </a:ext>
                  </a:extLst>
                </a:gridCol>
                <a:gridCol w="2277863">
                  <a:extLst>
                    <a:ext uri="{9D8B030D-6E8A-4147-A177-3AD203B41FA5}">
                      <a16:colId xmlns:a16="http://schemas.microsoft.com/office/drawing/2014/main" val="917360089"/>
                    </a:ext>
                  </a:extLst>
                </a:gridCol>
                <a:gridCol w="1620335">
                  <a:extLst>
                    <a:ext uri="{9D8B030D-6E8A-4147-A177-3AD203B41FA5}">
                      <a16:colId xmlns:a16="http://schemas.microsoft.com/office/drawing/2014/main" val="1399123000"/>
                    </a:ext>
                  </a:extLst>
                </a:gridCol>
              </a:tblGrid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1266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固定间隔</a:t>
                      </a:r>
                      <a:r>
                        <a:rPr lang="en-US" altLang="zh-CN" sz="1400" dirty="0"/>
                        <a:t>(fixed interval)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以固定的时间间隔施加强化（如每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分钟）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中等程度的反应率，强化后有明显暂停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17161"/>
                  </a:ext>
                </a:extLst>
              </a:tr>
              <a:tr h="8901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变异间隔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(variable interval)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不定期的时间间隔施加强化（如每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或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分钟）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中等程度的反应率，稳定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59502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固定比率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(fixed ratio)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固定反应次数后施加强化（如每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较高的反应率，强化后有明显暂停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419653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变异的比率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(variable ratio)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不固定反应次数后施加强化（如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4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9</a:t>
                      </a:r>
                      <a:r>
                        <a:rPr lang="zh-CN" altLang="en-US" sz="1400" dirty="0"/>
                        <a:t>次）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较高的反应率，稳定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31556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1E07664-A2E2-59EA-7DDB-E34562CD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47" y="702761"/>
            <a:ext cx="11298209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斯金纳改变强化出现的频次和条件，观察其对于行为反应的影响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FB136A5-005D-4171-5AB0-C4411F7CB4E1}"/>
              </a:ext>
            </a:extLst>
          </p:cNvPr>
          <p:cNvSpPr/>
          <p:nvPr/>
        </p:nvSpPr>
        <p:spPr>
          <a:xfrm>
            <a:off x="284480" y="5434761"/>
            <a:ext cx="1361440" cy="873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9E2BA4-00AF-33F2-D24F-D837186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778" y="2098040"/>
            <a:ext cx="6120384" cy="38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3DFBB1-3092-C526-EF04-BA0F4FFB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65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8EE2C-213A-4BCB-A0BD-85077C15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zh-CN" altLang="en-US" sz="4000"/>
              <a:t>斯金纳的鸽子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06D404-2BC0-4CC6-955F-28061A59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zh-CN" altLang="en-US" sz="2000"/>
              <a:t>斯金纳最喜欢的研究动物之一是鸽子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曾训练鸽子打乒乓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在一项实验中，发现鸽子会形成一些实际无意义的仪式化的行为反应，斯金纳将其解释为鸽子的“迷信”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6CCE4C-7B3F-4EF5-8393-949937783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7" r="7585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1C12B2-4A1E-29C0-7CB1-46CBB32C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5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26BF7-9C68-41D8-BBA8-7562607D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3400">
                <a:solidFill>
                  <a:srgbClr val="303030"/>
                </a:solidFill>
              </a:rPr>
              <a:t>鸽子工程（</a:t>
            </a:r>
            <a:r>
              <a:rPr lang="en-US" altLang="zh-CN" sz="3400">
                <a:solidFill>
                  <a:srgbClr val="303030"/>
                </a:solidFill>
              </a:rPr>
              <a:t>The Pigeon Project</a:t>
            </a:r>
            <a:r>
              <a:rPr lang="zh-CN" altLang="en-US" sz="3400">
                <a:solidFill>
                  <a:srgbClr val="303030"/>
                </a:solidFill>
              </a:rPr>
              <a:t>）</a:t>
            </a:r>
          </a:p>
        </p:txBody>
      </p:sp>
      <p:pic>
        <p:nvPicPr>
          <p:cNvPr id="4" name="图片 3" descr="图片包含 室内, 照片, 镜子, 男人&#10;&#10;描述已自动生成">
            <a:extLst>
              <a:ext uri="{FF2B5EF4-FFF2-40B4-BE49-F238E27FC236}">
                <a16:creationId xmlns:a16="http://schemas.microsoft.com/office/drawing/2014/main" id="{496D209D-7C58-496D-919F-46C084B1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" r="20951" b="1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708E04-C024-42E1-BBD5-B893AE2B1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601315"/>
            <a:ext cx="4008101" cy="4384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CN" sz="2000"/>
              <a:t>1944</a:t>
            </a:r>
            <a:r>
              <a:rPr lang="zh-CN" altLang="en-US" sz="2000"/>
              <a:t>年，斯金纳在美国政府的资助下，秘密开展一项研究，开发基于鸽子的导弹导航系统，几年后被叫停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23B4CB-4F19-183A-B017-B4EDF03D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77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321731"/>
            <a:ext cx="4142096" cy="621342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30638CD-678C-4C7E-B429-64A6D2816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83616"/>
            <a:ext cx="3722141" cy="5520579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操作性条件反射原理的应用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503" y="321732"/>
            <a:ext cx="7240765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E962ED-8DC0-4D20-83AA-2BDF3BC9B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269" y="583616"/>
            <a:ext cx="6594189" cy="5520579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据说斯金纳在哈佛大学上课时，学生曾尝试操作性条件反射的原理，每次斯金纳在讲台上讲课时，就表现得很烦躁，而每次离开讲台，就认真听课</a:t>
            </a:r>
            <a:endParaRPr lang="en-US" altLang="zh-CN" dirty="0">
              <a:solidFill>
                <a:srgbClr val="FFFFFF"/>
              </a:solidFill>
            </a:endParaRPr>
          </a:p>
          <a:p>
            <a:endParaRPr lang="en-US" altLang="zh-CN" dirty="0">
              <a:solidFill>
                <a:srgbClr val="FFFFFF"/>
              </a:solidFill>
            </a:endParaRPr>
          </a:p>
          <a:p>
            <a:r>
              <a:rPr lang="zh-CN" altLang="en-US" dirty="0">
                <a:solidFill>
                  <a:srgbClr val="FFFFFF"/>
                </a:solidFill>
              </a:rPr>
              <a:t>一个学期之后，斯金纳已经在门口讲课了，同事问他为什么，他回答：“这里光线更好”</a:t>
            </a:r>
            <a:endParaRPr lang="en-US" altLang="zh-CN" dirty="0">
              <a:solidFill>
                <a:srgbClr val="FFFFFF"/>
              </a:solidFill>
            </a:endParaRPr>
          </a:p>
          <a:p>
            <a:endParaRPr lang="en-US" altLang="zh-CN" dirty="0">
              <a:solidFill>
                <a:srgbClr val="FFFFFF"/>
              </a:solidFill>
            </a:endParaRPr>
          </a:p>
          <a:p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2CE456-489C-DE55-2A0E-A53D6B49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30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4AAA48-D6A2-4D58-BA09-652A0575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惩罚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74C80C6B-B009-4013-BB53-62C7E0EB6F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9238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7F839D-ABDF-520C-044C-3B660284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48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8C246-38A0-4CB0-A4AF-8A19F31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74D59-4A57-4968-AE3B-C118833A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行为主义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社会学习理论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认知情感人格系统（</a:t>
            </a:r>
            <a:r>
              <a:rPr lang="en-US" altLang="zh-CN" dirty="0"/>
              <a:t>CAPS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842531-AF52-D029-D0CF-BAA492C3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65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FAB0A4-958D-42E4-83A0-96572CB0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zh-CN" altLang="en-US" sz="3800">
                <a:solidFill>
                  <a:srgbClr val="FFFFFF"/>
                </a:solidFill>
              </a:rPr>
              <a:t>惩罚发生作用的条件（</a:t>
            </a:r>
            <a:r>
              <a:rPr lang="en-US" altLang="zh-CN" sz="3800">
                <a:solidFill>
                  <a:srgbClr val="FFFFFF"/>
                </a:solidFill>
              </a:rPr>
              <a:t>Azrin &amp; Holz, 1966</a:t>
            </a:r>
            <a:r>
              <a:rPr lang="zh-CN" altLang="en-US" sz="380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4C3F5B-458C-4A70-8EF4-C823A4556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2400" dirty="0"/>
              <a:t>其他方法的可用性：除了被惩罚的行为，是否有别的事可以做？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行为及情境的明确性：惩罚具体的行为，而非笼统的“坏孩子”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及时性和一致性：行为后立刻惩罚，且每次都有惩罚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惩罚的替代刺激：不一定总要真实的惩罚，警告也可以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避免加入其他信息：惩罚就是惩罚，不要惩罚后再拥抱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BCC95E-BE69-DCD3-3961-154B97B9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14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FC102A-38C0-4A7A-9B7B-E422D592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zh-CN" altLang="en-US" sz="3800">
                <a:solidFill>
                  <a:srgbClr val="FFFFFF"/>
                </a:solidFill>
              </a:rPr>
              <a:t>惩罚导致不良后果的原因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D36329-4A43-47A6-8494-B7BDC5E07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zh-CN" altLang="en-US" sz="2200"/>
              <a:t>引发情绪唤起</a:t>
            </a:r>
            <a:endParaRPr lang="en-US" altLang="zh-CN" sz="2200"/>
          </a:p>
          <a:p>
            <a:pPr lvl="1"/>
            <a:r>
              <a:rPr lang="zh-CN" altLang="en-US" sz="2200"/>
              <a:t>惩罚者：兴奋、满意、攻击性</a:t>
            </a:r>
            <a:endParaRPr lang="en-US" altLang="zh-CN" sz="2200"/>
          </a:p>
          <a:p>
            <a:pPr lvl="1"/>
            <a:r>
              <a:rPr lang="zh-CN" altLang="en-US" sz="2200"/>
              <a:t>被罚者：恐惧、憎恨、自卑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很难保持一致：心情好的时候，你还会公正地惩罚孩子吗？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很难估严重性：体罚和言语都可能产生比你预期更重的影响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惩罚意味着权力：有权力就可以惩罚别人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惩罚会鼓励遮掩的行为：不让你知道，就不会被罚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30F711-F334-1CEE-8572-BDA54001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733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ED7D8-21BE-47A2-ACDE-5E2366FE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69278A-20D5-4119-90CF-38F2AB6CF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正确的惩罚很有用，但一般人用不好它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BC3E71-4D40-44EF-9936-2BB8B22D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315" y="2551560"/>
            <a:ext cx="4225290" cy="362540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CA9851-8FFC-2BBB-833F-0D073C9B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660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8C246-38A0-4CB0-A4AF-8A19F31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74D59-4A57-4968-AE3B-C118833A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行为主义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社会学习理论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认知情感人格系统（</a:t>
            </a:r>
            <a:r>
              <a:rPr lang="en-US" altLang="zh-CN" dirty="0"/>
              <a:t>CAPS</a:t>
            </a:r>
            <a:r>
              <a:rPr lang="zh-CN" altLang="en-US" dirty="0"/>
              <a:t>）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B11CCD-F0D7-5A8F-68B2-2CE9AAA5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0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01284B-B695-4991-A654-2E6E609B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行为主义的问题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F99016-A7CA-49FA-85F6-5BBC285C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r>
              <a:rPr lang="zh-CN" altLang="en-US" sz="2500"/>
              <a:t>没有“心理”的心理学</a:t>
            </a:r>
            <a:endParaRPr lang="en-US" altLang="zh-CN" sz="2500"/>
          </a:p>
          <a:p>
            <a:endParaRPr lang="en-US" altLang="zh-CN" sz="2500"/>
          </a:p>
          <a:p>
            <a:r>
              <a:rPr lang="zh-CN" altLang="en-US" sz="2500"/>
              <a:t>没有“人”的心理学</a:t>
            </a:r>
            <a:endParaRPr lang="en-US" altLang="zh-CN" sz="2500"/>
          </a:p>
          <a:p>
            <a:endParaRPr lang="en-US" altLang="zh-CN" sz="2500"/>
          </a:p>
          <a:p>
            <a:r>
              <a:rPr lang="zh-CN" altLang="en-US" sz="2500"/>
              <a:t>忽视了学习的社会维度</a:t>
            </a:r>
            <a:endParaRPr lang="en-US" altLang="zh-CN" sz="2500"/>
          </a:p>
          <a:p>
            <a:endParaRPr lang="en-US" altLang="zh-CN" sz="2500"/>
          </a:p>
          <a:p>
            <a:r>
              <a:rPr lang="zh-CN" altLang="en-US" sz="2500"/>
              <a:t>忽视了有机体的能动性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6EA450-E249-48FE-8818-0E0C73D7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630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A7759F-C679-4004-B0F0-FCA022C8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社会学习理论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07B656-9156-43E5-90FD-DE2FC7521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r>
              <a:rPr lang="zh-CN" altLang="en-US" sz="2700" dirty="0"/>
              <a:t>“新的新行为主义”（</a:t>
            </a:r>
            <a:r>
              <a:rPr lang="en-US" altLang="zh-CN" sz="2700" dirty="0"/>
              <a:t>neo-</a:t>
            </a:r>
            <a:r>
              <a:rPr lang="en-US" altLang="zh-CN" sz="2700" dirty="0" err="1"/>
              <a:t>neobehavioralism</a:t>
            </a:r>
            <a:r>
              <a:rPr lang="zh-CN" altLang="en-US" sz="2700" dirty="0"/>
              <a:t>）</a:t>
            </a:r>
            <a:endParaRPr lang="en-US" altLang="zh-CN" sz="2700" dirty="0"/>
          </a:p>
          <a:p>
            <a:endParaRPr lang="en-US" altLang="zh-CN" sz="2700" dirty="0"/>
          </a:p>
          <a:p>
            <a:r>
              <a:rPr lang="zh-CN" altLang="en-US" sz="2700" dirty="0"/>
              <a:t>代表人物</a:t>
            </a:r>
            <a:endParaRPr lang="en-US" altLang="zh-CN" sz="2700" dirty="0"/>
          </a:p>
          <a:p>
            <a:pPr lvl="1"/>
            <a:r>
              <a:rPr lang="zh-CN" altLang="en-US" sz="2700" dirty="0"/>
              <a:t>约翰</a:t>
            </a:r>
            <a:r>
              <a:rPr lang="en-US" altLang="zh-CN" sz="2700" dirty="0"/>
              <a:t>·</a:t>
            </a:r>
            <a:r>
              <a:rPr lang="zh-CN" altLang="en-US" sz="2700" dirty="0"/>
              <a:t>多拉德和尼尔</a:t>
            </a:r>
            <a:r>
              <a:rPr lang="en-US" altLang="zh-CN" sz="2700" dirty="0"/>
              <a:t>·</a:t>
            </a:r>
            <a:r>
              <a:rPr lang="zh-CN" altLang="en-US" sz="2700"/>
              <a:t>米勒</a:t>
            </a:r>
            <a:endParaRPr lang="en-US" altLang="zh-CN" sz="2700" dirty="0"/>
          </a:p>
          <a:p>
            <a:pPr lvl="1"/>
            <a:r>
              <a:rPr lang="zh-CN" altLang="en-US" sz="2700" dirty="0"/>
              <a:t>朱利安</a:t>
            </a:r>
            <a:r>
              <a:rPr lang="en-US" altLang="zh-CN" sz="2700" dirty="0"/>
              <a:t>·</a:t>
            </a:r>
            <a:r>
              <a:rPr lang="zh-CN" altLang="en-US" sz="2700" dirty="0"/>
              <a:t>罗特</a:t>
            </a:r>
            <a:endParaRPr lang="en-US" altLang="zh-CN" sz="2700" dirty="0"/>
          </a:p>
          <a:p>
            <a:pPr lvl="1"/>
            <a:r>
              <a:rPr lang="zh-CN" altLang="en-US" sz="2700" dirty="0"/>
              <a:t>艾伯特</a:t>
            </a:r>
            <a:r>
              <a:rPr lang="en-US" altLang="zh-CN" sz="2700" dirty="0"/>
              <a:t>·</a:t>
            </a:r>
            <a:r>
              <a:rPr lang="zh-CN" altLang="en-US" sz="2700" dirty="0"/>
              <a:t>班杜拉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4D27FD-00D1-5404-0BA5-DA346BBB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0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D36E6-04D0-4596-B148-46C60A1F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多拉德和米勒的社会学习理论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74152D-3E53-452C-9B86-AB185D1E2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818" y="5408834"/>
            <a:ext cx="10515600" cy="6644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多拉德              米勒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E77773-EDAE-407B-A92B-F5CA7D75F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252" y="2177583"/>
            <a:ext cx="2161822" cy="30896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E7266E-914A-4261-AF49-A1DF4022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712" y="2177583"/>
            <a:ext cx="2346540" cy="307657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AF1F34-34E7-430D-8F0B-4E4B44E511CC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589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40-50</a:t>
            </a:r>
            <a:r>
              <a:rPr lang="zh-CN" altLang="en-US" dirty="0"/>
              <a:t>年代耶鲁大学心理学家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某一时间点，行为表现依据可能性构成了习惯层级（</a:t>
            </a:r>
            <a:r>
              <a:rPr lang="en-US" altLang="zh-CN" dirty="0"/>
              <a:t>habit hierarchy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例：在课堂上，“听课”位于较高位置，“吃东西”位于较低位置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奖励、惩罚、学习会使得习惯层级再排序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E2B1ED-7652-B8F9-521B-EBAF83B7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141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200FEE-8840-441E-ABC0-4B3974D4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动机和内驱力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EBD86-8C29-4914-B192-4914E89E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r>
              <a:rPr lang="zh-CN" altLang="en-US" sz="2100"/>
              <a:t>米勒和多拉德认为，需求会产生内驱力（</a:t>
            </a:r>
            <a:r>
              <a:rPr lang="en-US" altLang="zh-CN" sz="2100"/>
              <a:t>drive</a:t>
            </a:r>
            <a:r>
              <a:rPr lang="zh-CN" altLang="en-US" sz="2100"/>
              <a:t>）：一种心理的紧张状态，只有被减弱时，才会感觉良好</a:t>
            </a:r>
            <a:endParaRPr lang="en-US" altLang="zh-CN" sz="2100"/>
          </a:p>
          <a:p>
            <a:pPr lvl="1"/>
            <a:r>
              <a:rPr lang="zh-CN" altLang="en-US" sz="2100"/>
              <a:t>初级驱力（</a:t>
            </a:r>
            <a:r>
              <a:rPr lang="en-US" altLang="zh-CN" sz="2100"/>
              <a:t>primary drive</a:t>
            </a:r>
            <a:r>
              <a:rPr lang="zh-CN" altLang="en-US" sz="2100"/>
              <a:t>）：基本的生理需求</a:t>
            </a:r>
            <a:endParaRPr lang="en-US" altLang="zh-CN" sz="2100"/>
          </a:p>
          <a:p>
            <a:pPr lvl="1"/>
            <a:r>
              <a:rPr lang="zh-CN" altLang="en-US" sz="2100"/>
              <a:t>次级驱力（</a:t>
            </a:r>
            <a:r>
              <a:rPr lang="en-US" altLang="zh-CN" sz="2100"/>
              <a:t>secondary drive</a:t>
            </a:r>
            <a:r>
              <a:rPr lang="zh-CN" altLang="en-US" sz="2100"/>
              <a:t>）：爱情、繁殖、金钱、权力、避免恐惧和耻辱，在发展中形成</a:t>
            </a:r>
            <a:endParaRPr lang="en-US" altLang="zh-CN" sz="2100"/>
          </a:p>
          <a:p>
            <a:pPr lvl="1"/>
            <a:endParaRPr lang="en-US" altLang="zh-CN" sz="2100"/>
          </a:p>
          <a:p>
            <a:r>
              <a:rPr lang="zh-CN" altLang="en-US" sz="2100"/>
              <a:t>强化一定伴随着高需求到低需求的变化</a:t>
            </a:r>
            <a:endParaRPr lang="en-US" altLang="zh-CN" sz="2100"/>
          </a:p>
          <a:p>
            <a:pPr lvl="1"/>
            <a:r>
              <a:rPr lang="zh-CN" altLang="en-US" sz="2100"/>
              <a:t>有时我们会刻意避免需求的满足，甚至人为地制造出高需求的状态，如吃大餐前不会吃其它东西减少饥饿感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683C36-587D-1940-02DC-9F131E33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023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491DC56-60C2-479F-828F-DA0A0FC2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/>
              <a:t>挫败感和攻击性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DFBC51-B7F9-4C1F-9717-CA6524B6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69" y="2638043"/>
            <a:ext cx="4256115" cy="4111892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在现实生活中，人们在经历失败后，经常会把愤怒发泄到无辜的人或事物身上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多拉德和米勒提出了心理挫折</a:t>
            </a:r>
            <a:r>
              <a:rPr lang="en-US" altLang="zh-CN" sz="2000" dirty="0"/>
              <a:t>-</a:t>
            </a:r>
            <a:r>
              <a:rPr lang="zh-CN" altLang="en-US" sz="2000" dirty="0"/>
              <a:t>攻击假说（</a:t>
            </a:r>
            <a:r>
              <a:rPr lang="en-US" altLang="zh-CN" sz="2000" dirty="0"/>
              <a:t>frustration-aggression hypothesis</a:t>
            </a:r>
            <a:r>
              <a:rPr lang="zh-CN" altLang="en-US" sz="2000" dirty="0"/>
              <a:t>）：任何人在目标受阻或受挫之后，会产生猛烈的攻击和伤害行为</a:t>
            </a:r>
            <a:endParaRPr lang="en-US" altLang="zh-CN" sz="2000" dirty="0"/>
          </a:p>
          <a:p>
            <a:pPr lvl="1"/>
            <a:r>
              <a:rPr lang="zh-CN" altLang="en-US" sz="2000" dirty="0"/>
              <a:t>攻击的目标未必总是指向挫败的源头，而是会转向其它更容易的目标（弗洛伊德的“置换”）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AA228A-3084-4B07-9163-DC2E0BA7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700C3D-4178-8A9F-64E2-5D915562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067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00CF4B-3B1C-44BC-A9E9-E140001A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200"/>
              <a:t>趋近</a:t>
            </a:r>
            <a:r>
              <a:rPr lang="en-US" altLang="zh-CN" sz="4200"/>
              <a:t>-</a:t>
            </a:r>
            <a:r>
              <a:rPr lang="zh-CN" altLang="en-US" sz="4200"/>
              <a:t>回避冲突（</a:t>
            </a:r>
            <a:r>
              <a:rPr lang="en-US" altLang="zh-CN" sz="4200"/>
              <a:t>approach-avoidance conflict</a:t>
            </a:r>
            <a:r>
              <a:rPr lang="zh-CN" altLang="en-US" sz="4200"/>
              <a:t>）理论（</a:t>
            </a:r>
            <a:r>
              <a:rPr lang="en-US" altLang="zh-CN" sz="4200"/>
              <a:t>Lewin, 1935</a:t>
            </a:r>
            <a:r>
              <a:rPr lang="zh-CN" altLang="en-US" sz="4200"/>
              <a:t>）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11532F-9ECA-4AF7-83B3-460AE54BA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zh-CN" altLang="en-US" sz="2200"/>
              <a:t>一些事物既会让我们期待，也会让我们恐惧，如蹦极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五个基本假设</a:t>
            </a:r>
            <a:endParaRPr lang="en-US" altLang="zh-CN" sz="2200"/>
          </a:p>
          <a:p>
            <a:pPr lvl="1"/>
            <a:r>
              <a:rPr lang="en-US" altLang="zh-CN" sz="2200"/>
              <a:t>1.</a:t>
            </a:r>
            <a:r>
              <a:rPr lang="zh-CN" altLang="en-US" sz="2200"/>
              <a:t>驱力强度的提高可以增加接近或回避某个目标的趋势</a:t>
            </a:r>
            <a:endParaRPr lang="en-US" altLang="zh-CN" sz="2200"/>
          </a:p>
          <a:p>
            <a:pPr lvl="1"/>
            <a:r>
              <a:rPr lang="en-US" altLang="zh-CN" sz="2200"/>
              <a:t>2.</a:t>
            </a:r>
            <a:r>
              <a:rPr lang="zh-CN" altLang="en-US" sz="2200"/>
              <a:t>存在两个相互竞争的反应时，背后驱力更强大的反应会胜出</a:t>
            </a:r>
            <a:endParaRPr lang="en-US" altLang="zh-CN" sz="2200"/>
          </a:p>
          <a:p>
            <a:pPr lvl="1"/>
            <a:r>
              <a:rPr lang="en-US" altLang="zh-CN" sz="2200"/>
              <a:t>3.</a:t>
            </a:r>
            <a:r>
              <a:rPr lang="zh-CN" altLang="en-US" sz="2200"/>
              <a:t>离目标越近，则接近积极目标的趋势也会增加</a:t>
            </a:r>
            <a:endParaRPr lang="en-US" altLang="zh-CN" sz="2200"/>
          </a:p>
          <a:p>
            <a:pPr lvl="1"/>
            <a:r>
              <a:rPr lang="en-US" altLang="zh-CN" sz="2200"/>
              <a:t>4.</a:t>
            </a:r>
            <a:r>
              <a:rPr lang="zh-CN" altLang="en-US" sz="2200"/>
              <a:t>离目标越近，则回避消极目标的趋势也会增加</a:t>
            </a:r>
            <a:endParaRPr lang="en-US" altLang="zh-CN" sz="2200"/>
          </a:p>
          <a:p>
            <a:pPr lvl="1"/>
            <a:r>
              <a:rPr lang="en-US" altLang="zh-CN" sz="2200" b="1"/>
              <a:t>5. 4</a:t>
            </a:r>
            <a:r>
              <a:rPr lang="zh-CN" altLang="en-US" sz="2200" b="1"/>
              <a:t>比</a:t>
            </a:r>
            <a:r>
              <a:rPr lang="en-US" altLang="zh-CN" sz="2200" b="1"/>
              <a:t>3</a:t>
            </a:r>
            <a:r>
              <a:rPr lang="zh-CN" altLang="en-US" sz="2200" b="1"/>
              <a:t>的趋势更显著</a:t>
            </a:r>
          </a:p>
          <a:p>
            <a:endParaRPr lang="en-US" altLang="zh-CN" sz="2200"/>
          </a:p>
          <a:p>
            <a:r>
              <a:rPr lang="zh-CN" altLang="en-US" sz="2200"/>
              <a:t>应用：对于演讲、看牙医等活动，应尽量提早承诺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469EB7-DE13-479F-0EFF-2AB84E2F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882BCE-034F-4154-9AF2-39054A77DC59}" type="slidenum">
              <a:rPr lang="zh-CN" altLang="en-US" smtClean="0"/>
              <a:pPr>
                <a:spcAft>
                  <a:spcPts val="600"/>
                </a:spcAft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84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DA8899-A7BF-4237-883C-811D96BF7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89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CE7E3-7ADC-4439-8FFB-DFA1BB7D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015"/>
            <a:ext cx="6254496" cy="56493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3200" i="1" dirty="0"/>
              <a:t>给我一打健全的婴儿，把他们带到我独特的世界中，我可以保证，在其中随机选出一个，训练成为我所选定的任何类型的人物 </a:t>
            </a:r>
            <a:r>
              <a:rPr lang="en-US" altLang="zh-CN" sz="3200" i="1" dirty="0"/>
              <a:t>– </a:t>
            </a:r>
            <a:r>
              <a:rPr lang="zh-CN" altLang="en-US" sz="3200" i="1" dirty="0"/>
              <a:t>医生、律师、艺术家、巨商人，或者乞丐、窃贼，不用考虑他的天赋、倾向、能力，祖先的职业与种族。</a:t>
            </a:r>
            <a:endParaRPr lang="en-US" altLang="zh-CN" sz="3200" i="1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3200" i="1" dirty="0">
                <a:solidFill>
                  <a:srgbClr val="FF0000"/>
                </a:solidFill>
              </a:rPr>
              <a:t>我承认这超出了事实，但是持相反主张的人已经夸张了数千年。</a:t>
            </a:r>
            <a:r>
              <a:rPr lang="en-US" altLang="zh-CN" sz="3200" dirty="0"/>
              <a:t>			   			 ——</a:t>
            </a:r>
            <a:r>
              <a:rPr lang="zh-CN" altLang="en-US" sz="3200" dirty="0"/>
              <a:t>华生，</a:t>
            </a:r>
            <a:r>
              <a:rPr lang="en-US" altLang="zh-CN" sz="3200" dirty="0"/>
              <a:t>1930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DE88AE-45B8-8B05-68A5-D6A31E80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4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2"/>
            <a:ext cx="6711020" cy="278186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2274976-51D4-4C2E-AC60-D0574919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98" y="762000"/>
            <a:ext cx="6108725" cy="21441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朱利安</a:t>
            </a:r>
            <a:r>
              <a:rPr lang="en-US" altLang="zh-CN">
                <a:solidFill>
                  <a:srgbClr val="FFFFFF"/>
                </a:solidFill>
              </a:rPr>
              <a:t>·</a:t>
            </a:r>
            <a:r>
              <a:rPr lang="zh-CN" altLang="en-US">
                <a:solidFill>
                  <a:srgbClr val="FFFFFF"/>
                </a:solidFill>
              </a:rPr>
              <a:t>罗特的社会学习理论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A8B9026-04DF-499B-A388-67FCB7435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05" y="3395972"/>
            <a:ext cx="1332806" cy="1417320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4" y="4965191"/>
            <a:ext cx="1338257" cy="143777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5100" y="3395974"/>
            <a:ext cx="5193903" cy="300699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915F847-2485-4923-AC1A-8F0B7BA352D2}"/>
              </a:ext>
            </a:extLst>
          </p:cNvPr>
          <p:cNvSpPr txBox="1">
            <a:spLocks/>
          </p:cNvSpPr>
          <p:nvPr/>
        </p:nvSpPr>
        <p:spPr>
          <a:xfrm>
            <a:off x="2286000" y="3648548"/>
            <a:ext cx="4525347" cy="248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康涅狄格大学的心理学家</a:t>
            </a:r>
            <a:endParaRPr lang="en-US" altLang="zh-CN" sz="1800"/>
          </a:p>
          <a:p>
            <a:endParaRPr lang="en-US" altLang="zh-CN" sz="1800"/>
          </a:p>
          <a:p>
            <a:r>
              <a:rPr lang="zh-CN" altLang="en-US" sz="1800"/>
              <a:t>罗特的社会学习理论主要关注决策的制定和期望的作用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1D7920F-EA3A-4C3F-8F6B-F70CDCBCE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41"/>
          <a:stretch/>
        </p:blipFill>
        <p:spPr>
          <a:xfrm>
            <a:off x="7339089" y="450221"/>
            <a:ext cx="4371502" cy="595274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C8D328-AC26-0CD8-AE3F-01A12215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4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24A18D-F206-41BB-AE0A-A35CF09A1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CN" altLang="en-US" sz="4100">
                <a:solidFill>
                  <a:srgbClr val="FFFFFF"/>
                </a:solidFill>
              </a:rPr>
              <a:t>期望价值理论（</a:t>
            </a:r>
            <a:r>
              <a:rPr lang="en-US" altLang="zh-CN" sz="4100">
                <a:solidFill>
                  <a:srgbClr val="FFFFFF"/>
                </a:solidFill>
              </a:rPr>
              <a:t>expectancy value theory</a:t>
            </a:r>
            <a:r>
              <a:rPr lang="zh-CN" altLang="en-US" sz="410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BD5AE-CA0D-4E06-97BE-920BD20A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CN" altLang="en-US"/>
              <a:t>行为决策既取决于强化的大小，又取决于行为结果的可能性预期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			</a:t>
            </a:r>
            <a:r>
              <a:rPr lang="zh-CN" altLang="en-US" b="1"/>
              <a:t>动机 </a:t>
            </a:r>
            <a:r>
              <a:rPr lang="en-US" altLang="zh-CN" b="1"/>
              <a:t>= </a:t>
            </a:r>
            <a:r>
              <a:rPr lang="zh-CN" altLang="en-US" b="1"/>
              <a:t>强化 * 可能性</a:t>
            </a:r>
            <a:endParaRPr lang="en-US" altLang="zh-CN" b="1"/>
          </a:p>
          <a:p>
            <a:endParaRPr lang="en-US" altLang="zh-CN"/>
          </a:p>
          <a:p>
            <a:r>
              <a:rPr lang="zh-CN" altLang="en-US"/>
              <a:t>例：一个毕业生面临两个面试机会，一份工作年薪</a:t>
            </a:r>
            <a:r>
              <a:rPr lang="en-US" altLang="zh-CN"/>
              <a:t>35</a:t>
            </a:r>
            <a:r>
              <a:rPr lang="zh-CN" altLang="en-US"/>
              <a:t>万，一份年薪</a:t>
            </a:r>
            <a:r>
              <a:rPr lang="en-US" altLang="zh-CN"/>
              <a:t>20</a:t>
            </a:r>
            <a:r>
              <a:rPr lang="zh-CN" altLang="en-US"/>
              <a:t>万，去哪个面试？</a:t>
            </a:r>
            <a:endParaRPr lang="en-US" altLang="zh-CN"/>
          </a:p>
          <a:p>
            <a:pPr lvl="1"/>
            <a:r>
              <a:rPr lang="zh-CN" altLang="en-US"/>
              <a:t>如果预期第一份工作成功率</a:t>
            </a:r>
            <a:r>
              <a:rPr lang="en-US" altLang="zh-CN"/>
              <a:t>50%</a:t>
            </a:r>
            <a:r>
              <a:rPr lang="zh-CN" altLang="en-US"/>
              <a:t>，第二份</a:t>
            </a:r>
            <a:r>
              <a:rPr lang="en-US" altLang="zh-CN"/>
              <a:t>100%</a:t>
            </a:r>
            <a:r>
              <a:rPr lang="zh-CN" altLang="en-US"/>
              <a:t>，那么前者期望价值</a:t>
            </a:r>
            <a:r>
              <a:rPr lang="en-US" altLang="zh-CN"/>
              <a:t>17.5</a:t>
            </a:r>
            <a:r>
              <a:rPr lang="zh-CN" altLang="en-US"/>
              <a:t>万，后者</a:t>
            </a:r>
            <a:r>
              <a:rPr lang="en-US" altLang="zh-CN"/>
              <a:t>20</a:t>
            </a:r>
            <a:r>
              <a:rPr lang="zh-CN" altLang="en-US"/>
              <a:t>万，因此会去第二个</a:t>
            </a:r>
            <a:endParaRPr lang="en-US" altLang="zh-CN"/>
          </a:p>
          <a:p>
            <a:pPr lvl="1"/>
            <a:r>
              <a:rPr lang="zh-CN" altLang="en-US"/>
              <a:t>然而现实生活要复杂得多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649CE2-39B6-3131-AFE1-F4B6559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97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800D80-CBA0-4BB5-B9E7-2D5421EB5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期望（</a:t>
            </a:r>
            <a:r>
              <a:rPr lang="en-US" altLang="zh-CN">
                <a:solidFill>
                  <a:srgbClr val="FFFFFF"/>
                </a:solidFill>
              </a:rPr>
              <a:t>expectancy</a:t>
            </a:r>
            <a:r>
              <a:rPr lang="zh-CN" altLang="en-US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B9C9C-2073-468E-9AC6-0D5D55E8A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r>
              <a:rPr lang="zh-CN" altLang="en-US" sz="2700"/>
              <a:t>一种对于成功可能性的信念</a:t>
            </a:r>
            <a:endParaRPr lang="en-US" altLang="zh-CN" sz="2700"/>
          </a:p>
          <a:p>
            <a:pPr lvl="1"/>
            <a:r>
              <a:rPr lang="zh-CN" altLang="en-US" sz="2700"/>
              <a:t>表白的成功率？</a:t>
            </a:r>
            <a:endParaRPr lang="en-US" altLang="zh-CN" sz="2700"/>
          </a:p>
          <a:p>
            <a:pPr lvl="1"/>
            <a:r>
              <a:rPr lang="zh-CN" altLang="en-US" sz="2700"/>
              <a:t>应聘成功的可能性？</a:t>
            </a:r>
            <a:endParaRPr lang="en-US" altLang="zh-CN" sz="2700"/>
          </a:p>
          <a:p>
            <a:pPr lvl="1"/>
            <a:r>
              <a:rPr lang="zh-CN" altLang="en-US" sz="2700"/>
              <a:t>期末考试的预期分数？</a:t>
            </a:r>
            <a:endParaRPr lang="en-US" altLang="zh-CN" sz="2700"/>
          </a:p>
          <a:p>
            <a:endParaRPr lang="en-US" altLang="zh-CN" sz="2700"/>
          </a:p>
          <a:p>
            <a:r>
              <a:rPr lang="zh-CN" altLang="en-US" sz="2700"/>
              <a:t>罗特认为，实际的成功与否不重要，重要的是预期</a:t>
            </a:r>
            <a:endParaRPr lang="en-US" altLang="zh-CN" sz="2700"/>
          </a:p>
          <a:p>
            <a:endParaRPr lang="en-US" altLang="zh-CN" sz="27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254F46-C60F-235B-8AE1-BBAEB25F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502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A64520-5508-4B43-B0D7-D0242612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控制点（</a:t>
            </a:r>
            <a:r>
              <a:rPr lang="en-US" altLang="zh-CN">
                <a:solidFill>
                  <a:srgbClr val="FFFFFF"/>
                </a:solidFill>
              </a:rPr>
              <a:t>locus of control</a:t>
            </a:r>
            <a:r>
              <a:rPr lang="zh-CN" altLang="en-US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ED0EF-C860-4F6D-9655-043C8417D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罗特进一步区分了明确的期望和概化的期望</a:t>
            </a:r>
            <a:endParaRPr lang="en-US" altLang="zh-CN" dirty="0"/>
          </a:p>
          <a:p>
            <a:pPr lvl="1"/>
            <a:r>
              <a:rPr lang="zh-CN" altLang="en-US" dirty="0"/>
              <a:t>明确的期望：针对某一具体行为</a:t>
            </a:r>
            <a:endParaRPr lang="en-US" altLang="zh-CN" dirty="0"/>
          </a:p>
          <a:p>
            <a:pPr lvl="1"/>
            <a:r>
              <a:rPr lang="zh-CN" altLang="en-US" dirty="0"/>
              <a:t>概化的期望：自己的行为能否带来改变的一般性信念，可以看成一种人格特质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278635-9277-E0D2-DF94-C2787929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77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F5009-217D-40BC-B1EA-CC6FFF60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测量你的控制点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6A3DB-1A33-4773-8F03-155DA2D1B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29074" r="4808" b="18787"/>
          <a:stretch/>
        </p:blipFill>
        <p:spPr>
          <a:xfrm>
            <a:off x="3338362" y="2072490"/>
            <a:ext cx="4467869" cy="35756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986581-A8C6-4837-B36B-F9DC0DFB82EA}"/>
              </a:ext>
            </a:extLst>
          </p:cNvPr>
          <p:cNvSpPr/>
          <p:nvPr/>
        </p:nvSpPr>
        <p:spPr>
          <a:xfrm>
            <a:off x="3799995" y="5565304"/>
            <a:ext cx="6600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https://www.wjx.cn/jq/38661962.aspx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7B0A67-C223-B861-5392-9348DE3F9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574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680E9-8C8E-47F2-BBE7-FCFE0404A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Internality</a:t>
            </a:r>
            <a:r>
              <a:rPr lang="zh-CN" altLang="en-US" dirty="0"/>
              <a:t>，</a:t>
            </a:r>
            <a:r>
              <a:rPr lang="en-US" altLang="zh-CN" dirty="0"/>
              <a:t>Powerful Others</a:t>
            </a:r>
            <a:r>
              <a:rPr lang="zh-CN" altLang="en-US" dirty="0"/>
              <a:t>，</a:t>
            </a:r>
            <a:r>
              <a:rPr lang="en-US" altLang="zh-CN" dirty="0"/>
              <a:t>and Chance Scale</a:t>
            </a:r>
            <a:r>
              <a:rPr lang="zh-CN" altLang="en-US" dirty="0"/>
              <a:t>（</a:t>
            </a:r>
            <a:r>
              <a:rPr lang="en-US" altLang="zh-CN" dirty="0"/>
              <a:t>Levenson</a:t>
            </a:r>
            <a:r>
              <a:rPr lang="zh-CN" altLang="en-US" dirty="0"/>
              <a:t>，</a:t>
            </a:r>
            <a:r>
              <a:rPr lang="en-US" altLang="zh-CN" dirty="0"/>
              <a:t>1981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DE826-FD9D-4066-B1F4-721F4CC71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altLang="zh-CN" dirty="0"/>
              <a:t>24</a:t>
            </a:r>
            <a:r>
              <a:rPr lang="zh-CN" altLang="en-US" dirty="0"/>
              <a:t>题，三个维度：</a:t>
            </a:r>
            <a:endParaRPr lang="en-US" altLang="zh-CN" dirty="0"/>
          </a:p>
          <a:p>
            <a:pPr lvl="1"/>
            <a:r>
              <a:rPr lang="zh-CN" altLang="en-US" dirty="0"/>
              <a:t>内控性（</a:t>
            </a:r>
            <a:r>
              <a:rPr lang="en-US" altLang="zh-CN" dirty="0"/>
              <a:t>I</a:t>
            </a:r>
            <a:r>
              <a:rPr lang="zh-CN" altLang="en-US" dirty="0"/>
              <a:t>）：多大程度上相信能驾驭自己的生活</a:t>
            </a:r>
            <a:endParaRPr lang="en-US" altLang="zh-CN" dirty="0"/>
          </a:p>
          <a:p>
            <a:pPr lvl="1"/>
            <a:r>
              <a:rPr lang="zh-CN" altLang="en-US" dirty="0"/>
              <a:t>有权力的他人（</a:t>
            </a:r>
            <a:r>
              <a:rPr lang="en-US" altLang="zh-CN" dirty="0"/>
              <a:t>P</a:t>
            </a:r>
            <a:r>
              <a:rPr lang="zh-CN" altLang="en-US" dirty="0"/>
              <a:t>）：他人能否控制自己的生活</a:t>
            </a:r>
            <a:endParaRPr lang="en-US" altLang="zh-CN" dirty="0"/>
          </a:p>
          <a:p>
            <a:pPr lvl="1"/>
            <a:r>
              <a:rPr lang="zh-CN" altLang="en-US" dirty="0"/>
              <a:t>机遇（</a:t>
            </a:r>
            <a:r>
              <a:rPr lang="en-US" altLang="zh-CN" dirty="0"/>
              <a:t>C</a:t>
            </a:r>
            <a:r>
              <a:rPr lang="zh-CN" altLang="en-US" dirty="0"/>
              <a:t>）：机遇是否影响自己的生活</a:t>
            </a:r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5E3F9E4-C2A7-4B08-800B-5F5FEDA67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16692"/>
              </p:ext>
            </p:extLst>
          </p:nvPr>
        </p:nvGraphicFramePr>
        <p:xfrm>
          <a:off x="6600009" y="2096294"/>
          <a:ext cx="5257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33091115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90398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671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均值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标准差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8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7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4.42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4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15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总分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74.39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10.42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43467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BDCECD3-B254-42B8-916C-6E7B07825D12}"/>
              </a:ext>
            </a:extLst>
          </p:cNvPr>
          <p:cNvSpPr txBox="1"/>
          <p:nvPr/>
        </p:nvSpPr>
        <p:spPr>
          <a:xfrm>
            <a:off x="9437915" y="4001294"/>
            <a:ext cx="343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N=428</a:t>
            </a:r>
            <a:r>
              <a:rPr lang="zh-CN" altLang="en-US" dirty="0"/>
              <a:t>，</a:t>
            </a:r>
            <a:r>
              <a:rPr lang="en-US" altLang="zh-CN" dirty="0"/>
              <a:t>age 18-30</a:t>
            </a:r>
            <a:r>
              <a:rPr lang="zh-CN" altLang="en-US" dirty="0"/>
              <a:t>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49605-33B8-9C78-2A05-38CF1219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469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AADBF-94C0-4305-8B52-0E66D75CA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153"/>
            <a:ext cx="5558489" cy="5162810"/>
          </a:xfrm>
        </p:spPr>
        <p:txBody>
          <a:bodyPr>
            <a:normAutofit/>
          </a:bodyPr>
          <a:lstStyle/>
          <a:p>
            <a:r>
              <a:rPr lang="zh-CN" altLang="en-US" dirty="0"/>
              <a:t>内控者：习惯于将事物归结为自己的原因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外控者：习惯于将事物归结为外部环境，自己无能为力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大量研究表面，控制点可以预测许多重要的生活变量，不过同一个人在不同领域的控制点可能也是不同的</a:t>
            </a:r>
          </a:p>
          <a:p>
            <a:endParaRPr lang="zh-CN" alt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1F990F-C57F-F829-855B-0A6F2E1B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435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1"/>
            <a:ext cx="3362146" cy="39115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398634-473E-42A9-90B9-0F9EF100E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762000"/>
            <a:ext cx="2771672" cy="3230578"/>
          </a:xfrm>
        </p:spPr>
        <p:txBody>
          <a:bodyPr>
            <a:normAutofit/>
          </a:bodyPr>
          <a:lstStyle/>
          <a:p>
            <a:r>
              <a:rPr lang="zh-CN" altLang="en-US" sz="3800" dirty="0">
                <a:solidFill>
                  <a:srgbClr val="FFFFFF"/>
                </a:solidFill>
              </a:rPr>
              <a:t>班杜拉的社会学习理论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8443" y="445459"/>
            <a:ext cx="3522149" cy="595717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51C8A-A47D-4A49-BBC9-BB66B372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981" y="805294"/>
            <a:ext cx="2977071" cy="5237503"/>
          </a:xfrm>
        </p:spPr>
        <p:txBody>
          <a:bodyPr anchor="ctr">
            <a:normAutofit/>
          </a:bodyPr>
          <a:lstStyle/>
          <a:p>
            <a:r>
              <a:rPr lang="zh-CN" altLang="en-US" sz="2000"/>
              <a:t>加拿大裔，长期在斯坦福大学任教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不关注个体差异，而是强调学习的社会本质，以及人们与环境的相互作用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17136"/>
            <a:ext cx="3362146" cy="18904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8" name="Picture 4" descr="Albert Bandura to Receive National Medal of Science – Association for  Psychological Science – APS">
            <a:extLst>
              <a:ext uri="{FF2B5EF4-FFF2-40B4-BE49-F238E27FC236}">
                <a16:creationId xmlns:a16="http://schemas.microsoft.com/office/drawing/2014/main" id="{C98AFA5B-806C-4EAD-A60C-1759589EE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45" y="880819"/>
            <a:ext cx="4238709" cy="508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EE3DBB-55F3-0671-57D7-7B9BF6EB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107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98707-EFA5-485F-ADCC-37575CB79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618" y="739833"/>
            <a:ext cx="5302133" cy="549471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President Obama presented eminent psychological scientist Albert Bandura with the National Medal of Science in a ceremony held at the White House on May 19, 2016. Awarded annually by a committee of presidential appointees, the National Medal of Science recognizes individuals who have made extraordinary contributions to science, technology, and engineering.</a:t>
            </a:r>
          </a:p>
          <a:p>
            <a:endParaRPr lang="en-US" altLang="zh-CN" dirty="0"/>
          </a:p>
          <a:p>
            <a:r>
              <a:rPr lang="en-US" altLang="zh-CN" dirty="0"/>
              <a:t>Prof. </a:t>
            </a:r>
            <a:r>
              <a:rPr lang="en-US" altLang="zh-CN"/>
              <a:t>Bandura passed away on July 26</a:t>
            </a:r>
            <a:r>
              <a:rPr lang="en-US" altLang="zh-CN" baseline="30000"/>
              <a:t>th</a:t>
            </a:r>
            <a:r>
              <a:rPr lang="en-US" altLang="zh-CN"/>
              <a:t>, 2021</a:t>
            </a:r>
            <a:endParaRPr lang="zh-CN" altLang="en-US" dirty="0"/>
          </a:p>
        </p:txBody>
      </p:sp>
      <p:pic>
        <p:nvPicPr>
          <p:cNvPr id="2052" name="Picture 4" descr="Photo credit: Ryan K. Morris and the National Science &amp; Technology Medals Foundation">
            <a:extLst>
              <a:ext uri="{FF2B5EF4-FFF2-40B4-BE49-F238E27FC236}">
                <a16:creationId xmlns:a16="http://schemas.microsoft.com/office/drawing/2014/main" id="{65F34735-3FD7-4E1F-99E2-C9047A95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07" y="1173774"/>
            <a:ext cx="6094863" cy="405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943E84-9B30-1FD0-DB22-3DDD8C5C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147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962E58-8ABA-4B1D-B734-599EECCE9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效能预期（</a:t>
            </a:r>
            <a:r>
              <a:rPr lang="en-US" altLang="zh-CN" dirty="0">
                <a:solidFill>
                  <a:srgbClr val="FFFFFF"/>
                </a:solidFill>
              </a:rPr>
              <a:t>efficacy expectations</a:t>
            </a:r>
            <a:r>
              <a:rPr lang="zh-CN" altLang="en-US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F8222-0366-4A79-A8D4-F4CC927FC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319088"/>
            <a:ext cx="6906491" cy="642253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班杜拉将罗特的期望重新解释为效能预期，罗特关注的是达成目标的可能性，班杜拉强调的是行为本身的可能性</a:t>
            </a:r>
            <a:endParaRPr lang="en-US" altLang="zh-CN" dirty="0"/>
          </a:p>
          <a:p>
            <a:pPr lvl="1"/>
            <a:r>
              <a:rPr lang="zh-CN" altLang="en-US" dirty="0"/>
              <a:t>例：一个人害怕蛇，为了克服恐惧而靠近蛇，那么关键的不是摸蛇之后会发生什么，而是能否做到靠近蛇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这一概念被他应用到心理治疗中，通过鼓励来访者，提高治疗的效果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5059C6-29EC-75C2-2824-AEBAF8BCB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96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EE6FF-3513-48B9-B6AF-7D39864D6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三种学习</a:t>
            </a:r>
            <a:endParaRPr lang="zh-CN" alt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3C22F872-B65E-4761-BD04-735144EBD8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34071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8C68CE-591A-551A-C4C8-76F10F6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85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背景图案&#10;&#10;AI 生成的内容可能不正确。">
            <a:extLst>
              <a:ext uri="{FF2B5EF4-FFF2-40B4-BE49-F238E27FC236}">
                <a16:creationId xmlns:a16="http://schemas.microsoft.com/office/drawing/2014/main" id="{C4974028-B326-4A23-D781-443ADA7EAA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768EEA-E794-741D-A02B-12DDC035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700">
                <a:latin typeface="+mj-lt"/>
                <a:ea typeface="+mj-ea"/>
              </a:rPr>
              <a:t>一般自我效能（</a:t>
            </a:r>
            <a:r>
              <a:rPr lang="en-US" altLang="zh-CN" sz="3700">
                <a:latin typeface="+mj-lt"/>
                <a:ea typeface="+mj-ea"/>
              </a:rPr>
              <a:t>generalized self-efficacy</a:t>
            </a:r>
            <a:r>
              <a:rPr lang="zh-CN" altLang="en-US" sz="3700">
                <a:latin typeface="+mj-lt"/>
                <a:ea typeface="+mj-ea"/>
              </a:rPr>
              <a:t>，</a:t>
            </a:r>
            <a:r>
              <a:rPr lang="en-US" altLang="zh-CN" sz="3700">
                <a:latin typeface="+mj-lt"/>
                <a:ea typeface="+mj-ea"/>
              </a:rPr>
              <a:t>GSE</a:t>
            </a:r>
            <a:r>
              <a:rPr lang="zh-CN" altLang="en-US" sz="3700">
                <a:latin typeface="+mj-lt"/>
                <a:ea typeface="+mj-ea"/>
              </a:rPr>
              <a:t>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DBD1A5-CA71-1BD2-6273-49E992446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1900">
                <a:latin typeface="+mn-lt"/>
                <a:ea typeface="+mn-ea"/>
              </a:rPr>
              <a:t>个体在面对各种压力情境和挑战时，对自己成功应付各种不同类型任务和情境的普遍性信心</a:t>
            </a:r>
            <a:endParaRPr lang="en-US" altLang="zh-CN" sz="1900">
              <a:latin typeface="+mn-lt"/>
              <a:ea typeface="+mn-ea"/>
            </a:endParaRPr>
          </a:p>
          <a:p>
            <a:endParaRPr lang="en-US" altLang="zh-CN" sz="1900">
              <a:latin typeface="+mn-lt"/>
              <a:ea typeface="+mn-ea"/>
            </a:endParaRPr>
          </a:p>
          <a:p>
            <a:r>
              <a:rPr lang="en-US" altLang="zh-CN" sz="1900">
                <a:latin typeface="+mn-lt"/>
                <a:ea typeface="+mn-ea"/>
              </a:rPr>
              <a:t>GSE</a:t>
            </a:r>
            <a:r>
              <a:rPr lang="zh-CN" altLang="en-US" sz="1900">
                <a:latin typeface="+mn-lt"/>
                <a:ea typeface="+mn-ea"/>
              </a:rPr>
              <a:t>反映的是个体对自身能力的整体信念，而不是针对特定任务或情境的信心。</a:t>
            </a:r>
            <a:endParaRPr lang="en-US" altLang="zh-CN" sz="1900">
              <a:latin typeface="+mn-lt"/>
              <a:ea typeface="+mn-ea"/>
            </a:endParaRPr>
          </a:p>
          <a:p>
            <a:endParaRPr lang="en-US" altLang="zh-CN" sz="1900">
              <a:latin typeface="+mn-lt"/>
              <a:ea typeface="+mn-ea"/>
            </a:endParaRPr>
          </a:p>
          <a:p>
            <a:r>
              <a:rPr lang="en-US" altLang="zh-CN" sz="1900">
                <a:latin typeface="+mn-lt"/>
                <a:ea typeface="+mn-ea"/>
              </a:rPr>
              <a:t>GSE</a:t>
            </a:r>
            <a:r>
              <a:rPr lang="zh-CN" altLang="en-US" sz="1900">
                <a:latin typeface="+mn-lt"/>
                <a:ea typeface="+mn-ea"/>
              </a:rPr>
              <a:t>是一种重要的心理资源，可以预测绩效、学业成就等各种积极结果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C11AD5-4BA4-E1EE-0972-600EBF05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B217210-6342-4CBD-AECC-FD7487F24651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50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00438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321732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946470-78FA-40FE-B43C-D595BD88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1" y="549714"/>
            <a:ext cx="5668736" cy="36468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0891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F53982-C719-41D5-BD1D-20F7F3DF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5963"/>
            <a:ext cx="6594189" cy="162521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观察学习（</a:t>
            </a:r>
            <a:r>
              <a:rPr lang="en-US" altLang="zh-CN" dirty="0">
                <a:solidFill>
                  <a:srgbClr val="FFFFFF"/>
                </a:solidFill>
              </a:rPr>
              <a:t>observational learning</a:t>
            </a:r>
            <a:r>
              <a:rPr lang="zh-CN" altLang="en-US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3AAD6A-94F0-43D5-ADCA-D8B982608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</a:rPr>
              <a:t>班杜拉认为，我们并不总是依赖于强化才能学习，也可以通过替代强化（</a:t>
            </a:r>
            <a:r>
              <a:rPr lang="en-US" altLang="zh-CN" sz="2000" dirty="0">
                <a:solidFill>
                  <a:srgbClr val="FFFFFF"/>
                </a:solidFill>
              </a:rPr>
              <a:t> vicarious reinforcement </a:t>
            </a:r>
            <a:r>
              <a:rPr lang="zh-CN" altLang="en-US" sz="2000" dirty="0">
                <a:solidFill>
                  <a:srgbClr val="FFFFFF"/>
                </a:solidFill>
              </a:rPr>
              <a:t>），即观察他人的行为及其后果来学习</a:t>
            </a:r>
            <a:endParaRPr lang="en-US" altLang="zh-CN" sz="2000" dirty="0">
              <a:solidFill>
                <a:srgbClr val="FFFFFF"/>
              </a:solidFill>
            </a:endParaRPr>
          </a:p>
          <a:p>
            <a:endParaRPr lang="en-US" altLang="zh-CN" sz="2000" dirty="0">
              <a:solidFill>
                <a:srgbClr val="FFFFFF"/>
              </a:solidFill>
            </a:endParaRPr>
          </a:p>
          <a:p>
            <a:r>
              <a:rPr lang="zh-CN" altLang="en-US" sz="2000" dirty="0">
                <a:solidFill>
                  <a:srgbClr val="FFFFFF"/>
                </a:solidFill>
              </a:rPr>
              <a:t>他通过著名的波波玩偶实验（</a:t>
            </a:r>
            <a:r>
              <a:rPr lang="en-US" altLang="zh-CN" sz="2000" dirty="0">
                <a:solidFill>
                  <a:srgbClr val="FFFFFF"/>
                </a:solidFill>
              </a:rPr>
              <a:t>Bobo Doll Experiment</a:t>
            </a:r>
            <a:r>
              <a:rPr lang="zh-CN" altLang="en-US" sz="2000" dirty="0">
                <a:solidFill>
                  <a:srgbClr val="FFFFFF"/>
                </a:solidFill>
              </a:rPr>
              <a:t>）发现，孩子看到成年人攻击充气娃娃的录像后，尤其是看到这种行为得到了奖励之后，自己更有可能表现出攻击性行为</a:t>
            </a:r>
            <a:endParaRPr lang="en-US" altLang="zh-CN" sz="2000" dirty="0">
              <a:solidFill>
                <a:srgbClr val="FFFFFF"/>
              </a:solidFill>
            </a:endParaRPr>
          </a:p>
          <a:p>
            <a:endParaRPr lang="en-US" altLang="zh-CN" sz="2000" dirty="0">
              <a:solidFill>
                <a:srgbClr val="FFFFFF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36E883-A4E9-B76E-3806-D9487351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35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A43F9-51B7-4A18-924A-61641324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暴力媒体（如电视、游戏）是否会鼓励暴力行为？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25883-CE86-4768-AE78-7ED695C89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441" y="1825625"/>
            <a:ext cx="4195096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C1F13-E48A-4ACD-99D2-3B873FFA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1147"/>
            <a:ext cx="5314021" cy="460029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95440F-0C7E-2A60-3DE9-516DE49F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770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365760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038092-CC35-4C55-84EB-0BB9378F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交互决定论（</a:t>
            </a:r>
            <a:r>
              <a:rPr lang="en-US" altLang="zh-CN">
                <a:solidFill>
                  <a:schemeClr val="bg1"/>
                </a:solidFill>
              </a:rPr>
              <a:t>reciprocal determinism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F4E567C7-347E-4683-A55D-ABFFC2305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1202419"/>
              </p:ext>
            </p:extLst>
          </p:nvPr>
        </p:nvGraphicFramePr>
        <p:xfrm>
          <a:off x="4517136" y="303591"/>
          <a:ext cx="7242048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BD31FC-BA7B-4B39-707E-9056BFCF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9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C9B0EB-0DC3-4B48-BD5D-9C337B92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/>
              <a:t>对班杜拉的评价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89AB6E11-D242-46FE-8E52-5F07FAB8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进一步将认知过程重新引入行为主义</a:t>
            </a:r>
            <a:endParaRPr lang="en-US" altLang="zh-CN" sz="2200" dirty="0"/>
          </a:p>
          <a:p>
            <a:pPr lvl="1"/>
            <a:r>
              <a:rPr lang="zh-CN" altLang="en-US" sz="2200" i="1" dirty="0"/>
              <a:t>“激进的行为主义者认为思维过程没有因果影响力，但是他们却花费大量的时间发表演讲、撰写著作和文章，力图说服其他心理学相信他们的思维方式，这让人感觉滑稽可笑”。</a:t>
            </a:r>
          </a:p>
          <a:p>
            <a:endParaRPr lang="en-US" altLang="zh-CN" sz="2200" dirty="0"/>
          </a:p>
          <a:p>
            <a:r>
              <a:rPr lang="zh-CN" altLang="en-US" sz="2200" dirty="0"/>
              <a:t>班杜拉的理论和治疗体系体现了当代美国心理学的机能和实用精神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当代的最有影响力的心理学家之一</a:t>
            </a:r>
            <a:endParaRPr lang="en-US" altLang="zh-CN" sz="2200" dirty="0"/>
          </a:p>
          <a:p>
            <a:endParaRPr lang="en-US" altLang="zh-CN" sz="22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57705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8C246-38A0-4CB0-A4AF-8A19F31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74D59-4A57-4968-AE3B-C118833A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行为主义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社会学习理论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认知情感人格系统（</a:t>
            </a:r>
            <a:r>
              <a:rPr lang="en-US" altLang="zh-CN" dirty="0">
                <a:solidFill>
                  <a:srgbClr val="FF0000"/>
                </a:solidFill>
              </a:rPr>
              <a:t>CAPS</a:t>
            </a:r>
            <a:r>
              <a:rPr lang="zh-CN" altLang="en-US" dirty="0"/>
              <a:t>）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DF0869-D934-0BB9-8271-C174134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037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1"/>
            <a:ext cx="3362146" cy="39115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892D47C-8CFE-4D01-811D-EE453673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762000"/>
            <a:ext cx="2771672" cy="3230578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</a:rPr>
              <a:t>沃尔特</a:t>
            </a:r>
            <a:r>
              <a:rPr lang="en-US" altLang="zh-CN" sz="3200" dirty="0">
                <a:solidFill>
                  <a:srgbClr val="FFFFFF"/>
                </a:solidFill>
              </a:rPr>
              <a:t>·</a:t>
            </a:r>
            <a:r>
              <a:rPr lang="zh-CN" altLang="en-US" sz="3200" dirty="0">
                <a:solidFill>
                  <a:srgbClr val="FFFFFF"/>
                </a:solidFill>
              </a:rPr>
              <a:t>米歇尔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A2FDED-4C4B-49CF-BF4E-B18EF30B9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6" r="15788" b="-3"/>
          <a:stretch/>
        </p:blipFill>
        <p:spPr>
          <a:xfrm>
            <a:off x="3988092" y="448054"/>
            <a:ext cx="4036457" cy="595458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8443" y="445459"/>
            <a:ext cx="3522149" cy="595717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83EF6-C6F3-48C6-B347-B66DA4E3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727" y="805294"/>
            <a:ext cx="3283528" cy="5237503"/>
          </a:xfrm>
        </p:spPr>
        <p:txBody>
          <a:bodyPr anchor="ctr">
            <a:normAutofit/>
          </a:bodyPr>
          <a:lstStyle/>
          <a:p>
            <a:r>
              <a:rPr lang="zh-CN" altLang="en-US" sz="1900" dirty="0"/>
              <a:t>米歇尔认为，个人行为更多受到情境的影响，而非人格特质的影响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zh-CN" altLang="en-US" sz="1900" dirty="0"/>
              <a:t>他的理论整合了两种观点</a:t>
            </a:r>
            <a:endParaRPr lang="en-US" altLang="zh-CN" sz="1900" dirty="0"/>
          </a:p>
          <a:p>
            <a:pPr lvl="1"/>
            <a:r>
              <a:rPr lang="zh-CN" altLang="en-US" sz="1900" dirty="0"/>
              <a:t>现象学：个人对于世界的建构和解释是最重要的</a:t>
            </a:r>
            <a:endParaRPr lang="en-US" altLang="zh-CN" sz="1900" dirty="0"/>
          </a:p>
          <a:p>
            <a:pPr lvl="1"/>
            <a:r>
              <a:rPr lang="zh-CN" altLang="en-US" sz="1900" dirty="0"/>
              <a:t>认知系统：思维包括多个同时进行、偶尔交叉的轨迹</a:t>
            </a:r>
            <a:endParaRPr lang="en-US" altLang="zh-CN" sz="1900" dirty="0"/>
          </a:p>
          <a:p>
            <a:pPr lvl="1"/>
            <a:endParaRPr lang="en-US" altLang="zh-CN" sz="1900" dirty="0"/>
          </a:p>
          <a:p>
            <a:r>
              <a:rPr lang="zh-CN" altLang="en-US" sz="1900" dirty="0"/>
              <a:t>由此提出了认知情感人格系统（</a:t>
            </a:r>
            <a:r>
              <a:rPr lang="en-US" altLang="zh-CN" sz="1900" dirty="0"/>
              <a:t>Cognitive Affective Personality System</a:t>
            </a:r>
            <a:r>
              <a:rPr lang="zh-CN" altLang="en-US" sz="1900" dirty="0"/>
              <a:t>，</a:t>
            </a:r>
            <a:r>
              <a:rPr lang="en-US" altLang="zh-CN" sz="1900" dirty="0"/>
              <a:t>CAPS</a:t>
            </a:r>
            <a:r>
              <a:rPr lang="zh-CN" altLang="en-US" sz="1900" dirty="0"/>
              <a:t>）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17136"/>
            <a:ext cx="3362146" cy="1890452"/>
          </a:xfrm>
          <a:prstGeom prst="rect">
            <a:avLst/>
          </a:prstGeom>
          <a:solidFill>
            <a:srgbClr val="597697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E1ADD7-8E8E-F0E5-DFBB-060C9ADBA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1136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7201941" cy="224195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77EC4E3-21FA-45BF-95EE-26733C8A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6586812" cy="1682496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系统间的交互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EF7D52-9D02-477B-ADC4-EE23AC530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01" r="4" b="4"/>
          <a:stretch/>
        </p:blipFill>
        <p:spPr>
          <a:xfrm>
            <a:off x="466343" y="2862599"/>
            <a:ext cx="5153415" cy="3536477"/>
          </a:xfrm>
          <a:prstGeom prst="rect">
            <a:avLst/>
          </a:prstGeom>
        </p:spPr>
      </p:pic>
      <p:sp>
        <p:nvSpPr>
          <p:cNvPr id="28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8243" y="2862599"/>
            <a:ext cx="1880041" cy="1693147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098" y="4731653"/>
            <a:ext cx="1879186" cy="1667425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1"/>
            <a:ext cx="3887324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21B72-AC18-4D77-9ABF-E94BB631B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269" y="795548"/>
            <a:ext cx="3317031" cy="5275603"/>
          </a:xfrm>
        </p:spPr>
        <p:txBody>
          <a:bodyPr anchor="ctr">
            <a:normAutofit/>
          </a:bodyPr>
          <a:lstStyle/>
          <a:p>
            <a:r>
              <a:rPr lang="zh-CN" altLang="en-US" sz="1600"/>
              <a:t>米歇尔认为，人格和认知系统中最重要的就是系统间的交互</a:t>
            </a:r>
            <a:endParaRPr lang="en-US" altLang="zh-CN" sz="1600"/>
          </a:p>
          <a:p>
            <a:endParaRPr lang="en-US" altLang="zh-CN" sz="1600"/>
          </a:p>
          <a:p>
            <a:r>
              <a:rPr lang="zh-CN" altLang="en-US" sz="1600"/>
              <a:t>例：等待体检结果时，一个人会：</a:t>
            </a:r>
            <a:endParaRPr lang="en-US" altLang="zh-CN" sz="1600"/>
          </a:p>
          <a:p>
            <a:pPr lvl="1"/>
            <a:r>
              <a:rPr lang="zh-CN" altLang="en-US" sz="1600"/>
              <a:t>搜索情境中对自身健康存在威胁的具体特征</a:t>
            </a:r>
            <a:endParaRPr lang="en-US" altLang="zh-CN" sz="1600"/>
          </a:p>
          <a:p>
            <a:pPr lvl="1"/>
            <a:r>
              <a:rPr lang="zh-CN" altLang="en-US" sz="1600"/>
              <a:t>这些特征会被编辑成不利于自身健康的编码，引发焦虑</a:t>
            </a:r>
            <a:endParaRPr lang="en-US" altLang="zh-CN" sz="1600"/>
          </a:p>
          <a:p>
            <a:pPr lvl="1"/>
            <a:r>
              <a:rPr lang="zh-CN" altLang="en-US" sz="1600"/>
              <a:t>焦虑又会促使个体继续搜索信息并编码，由此形成返回</a:t>
            </a:r>
            <a:endParaRPr lang="en-US" altLang="zh-CN" sz="1600"/>
          </a:p>
          <a:p>
            <a:pPr lvl="1"/>
            <a:r>
              <a:rPr lang="zh-CN" altLang="en-US" sz="1600"/>
              <a:t>知觉的威胁不仅引发了焦虑，而且导致了对消极结果的预期</a:t>
            </a:r>
            <a:endParaRPr lang="en-US" altLang="zh-CN" sz="1600"/>
          </a:p>
          <a:p>
            <a:pPr lvl="1"/>
            <a:r>
              <a:rPr lang="zh-CN" altLang="en-US" sz="1600"/>
              <a:t>消极预期和焦虑激活防御系统，从而诱发了一系列行为反应</a:t>
            </a:r>
            <a:endParaRPr lang="en-US" altLang="zh-CN" sz="1600"/>
          </a:p>
          <a:p>
            <a:pPr lvl="1"/>
            <a:endParaRPr lang="en-US" altLang="zh-CN" sz="1600"/>
          </a:p>
          <a:p>
            <a:r>
              <a:rPr lang="zh-CN" altLang="en-US" sz="1600"/>
              <a:t>这些加工过程同时进行，导致不同的结果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25358E-DF21-9051-B66E-614DFB616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6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3CA953-A085-44F2-97D5-5BECB09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认知的个人变量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EB9EB3-D1E6-4A40-84D4-E25F107A6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米歇尔认为，人格的差异来自于四种个人变量（</a:t>
            </a:r>
            <a:r>
              <a:rPr lang="en-US" altLang="zh-CN" dirty="0"/>
              <a:t>persona variables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认知以及行为的建构能力：智力、创造力、社会技巧、职业能力等</a:t>
            </a:r>
            <a:endParaRPr lang="en-US" altLang="zh-CN" dirty="0"/>
          </a:p>
          <a:p>
            <a:pPr lvl="1"/>
            <a:r>
              <a:rPr lang="zh-CN" altLang="en-US" dirty="0"/>
              <a:t>编码策略及个人建构：关于社会被如何建构的观点，以及对于自身能力的预期</a:t>
            </a:r>
            <a:endParaRPr lang="en-US" altLang="zh-CN" dirty="0"/>
          </a:p>
          <a:p>
            <a:pPr lvl="1"/>
            <a:r>
              <a:rPr lang="zh-CN" altLang="en-US" dirty="0"/>
              <a:t>主观价值取向：达成目标的可能性，以及对奖励的看重程度</a:t>
            </a:r>
            <a:endParaRPr lang="en-US" altLang="zh-CN" dirty="0"/>
          </a:p>
          <a:p>
            <a:pPr lvl="1"/>
            <a:r>
              <a:rPr lang="zh-CN" altLang="en-US" dirty="0"/>
              <a:t>自我调节系统以及计划性：控制行为和思维的过程，如自我强化、情境的选择、影响情境等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90</a:t>
            </a:r>
            <a:r>
              <a:rPr lang="zh-CN" altLang="en-US" dirty="0"/>
              <a:t>年代新加入了第五个个人变量：情感</a:t>
            </a:r>
            <a:r>
              <a:rPr lang="en-US" altLang="zh-CN" dirty="0"/>
              <a:t>/</a:t>
            </a:r>
            <a:r>
              <a:rPr lang="zh-CN" altLang="en-US" dirty="0"/>
              <a:t>情绪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54CAF6-F153-27CC-8E95-E54E3B81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042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CAF73F-2551-D4F8-01F7-C89FCE32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/>
              <a:t>总结：人格的行为主义流派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1152FD94-E56E-FA0A-E3D5-2438EAB52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29384"/>
            <a:ext cx="10515600" cy="42519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zh-CN" altLang="en-US" sz="2000" dirty="0"/>
              <a:t>行为主义人格观为我们理解人格发展提供了重要视角，强调行为学习和环境塑造的作用</a:t>
            </a:r>
            <a:endParaRPr kumimoji="0" lang="en-US" altLang="zh-CN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优点：</a:t>
            </a:r>
            <a:endParaRPr kumimoji="0" lang="en-US" altLang="zh-CN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zh-CN" altLang="zh-CN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强调环境对人格的影响，有助于理解行为的外部成因。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zh-CN" altLang="zh-CN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注重实证研究和可操作性，为行为改变提供了有效方法。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zh-CN" altLang="zh-CN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在教育、心理治疗等领域有广泛应用。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zh-CN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缺点：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zh-CN" altLang="zh-CN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可能忽视遗传、生理等因素对人格的影响。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zh-CN" altLang="zh-CN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对认知、情感等内部过程关注不足。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zh-CN" altLang="zh-CN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过于强调环境决定论，可能忽略个体的能动性。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zh-CN" altLang="zh-CN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831C42-D5FF-22E8-1CF0-FC7B97FB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882BCE-034F-4154-9AF2-39054A77DC59}" type="slidenum">
              <a:rPr lang="zh-CN" altLang="en-US" smtClean="0"/>
              <a:pPr>
                <a:spcAft>
                  <a:spcPts val="600"/>
                </a:spcAft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58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3BE21-A207-42A7-9926-1C68D3736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182880"/>
            <a:ext cx="3104249" cy="1662545"/>
          </a:xfrm>
        </p:spPr>
        <p:txBody>
          <a:bodyPr anchor="b">
            <a:normAutofit/>
          </a:bodyPr>
          <a:lstStyle/>
          <a:p>
            <a:r>
              <a:rPr lang="zh-CN" altLang="en-US" sz="3400" dirty="0"/>
              <a:t>习惯化（</a:t>
            </a:r>
            <a:r>
              <a:rPr lang="en-US" altLang="zh-CN" sz="3400" dirty="0"/>
              <a:t>habituation</a:t>
            </a:r>
            <a:r>
              <a:rPr lang="zh-CN" altLang="en-US" sz="34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77B8A-0489-449B-8475-A19AD364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83" y="1995055"/>
            <a:ext cx="3104249" cy="422286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有机体反复暴露于某种刺激之下，反应的强度会逐渐减小</a:t>
            </a:r>
            <a:endParaRPr lang="en-US" altLang="zh-CN" sz="2400" dirty="0"/>
          </a:p>
          <a:p>
            <a:pPr lvl="1"/>
            <a:r>
              <a:rPr lang="zh-CN" altLang="en-US" dirty="0"/>
              <a:t>这一过程甚至在单细胞生物中都存在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sz="2400" dirty="0"/>
              <a:t>只有刺激强度不断增加，才能维持原有的反应强度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79C358-B5E9-43D2-BFE8-46638B62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44" y="1616202"/>
            <a:ext cx="7251192" cy="362559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F31B4D-BA8F-85C7-27C4-E7C20D8D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074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5D889-C4F5-48A5-BE94-56A30FAC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415" y="2563040"/>
            <a:ext cx="10515600" cy="1325563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DD06E3-E751-3D0C-627A-CAD9021F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32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43687A-B315-4FDC-B3BB-476E18DC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习惯化的例子：彩票中了大奖会让你有多幸福？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6A3B8B-9461-4D2D-985A-4249677D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546" y="961812"/>
            <a:ext cx="6994307" cy="493098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75F969-F0C5-2D34-1246-51B0921D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62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70618-1A70-3C89-91B0-58559FA8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关于彩票得主幸福感的实证研究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8D677-C10A-FAA5-BA81-6B79234A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经典研究：</a:t>
            </a:r>
            <a:r>
              <a:rPr lang="en-US" altLang="zh-CN" dirty="0"/>
              <a:t>Brickman et al. (1987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彩票得主（</a:t>
            </a:r>
            <a:r>
              <a:rPr lang="en-US" altLang="zh-CN" dirty="0"/>
              <a:t>5</a:t>
            </a:r>
            <a:r>
              <a:rPr lang="zh-CN" altLang="en-US" dirty="0"/>
              <a:t>万</a:t>
            </a:r>
            <a:r>
              <a:rPr lang="en-US" altLang="zh-CN" dirty="0"/>
              <a:t>-100</a:t>
            </a:r>
            <a:r>
              <a:rPr lang="zh-CN" altLang="en-US" dirty="0"/>
              <a:t>万美元）并不更快乐，且更少从日常生活中体验到愉悦感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不过，一些更新的研究对此提出质疑（</a:t>
            </a:r>
            <a:r>
              <a:rPr lang="en-US" altLang="zh-CN" dirty="0"/>
              <a:t>Lindqvist et al.,</a:t>
            </a:r>
            <a:r>
              <a:rPr lang="zh-CN" altLang="en-US" dirty="0"/>
              <a:t> </a:t>
            </a:r>
            <a:r>
              <a:rPr lang="en-US" altLang="zh-CN" dirty="0"/>
              <a:t>2020;</a:t>
            </a:r>
            <a:r>
              <a:rPr lang="zh-CN" altLang="en-US" dirty="0"/>
              <a:t> </a:t>
            </a:r>
            <a:r>
              <a:rPr lang="en-US" altLang="zh-CN" dirty="0"/>
              <a:t>Oswald &amp; Winkelmann,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E494F5-89A9-1657-BB7F-3412BB7E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2788739"/>
            <a:ext cx="8905240" cy="235273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1DC39-EBA5-60FC-C5D2-E0C005A5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0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7BB2ED-50D2-4E03-90F8-413828C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zh-CN" altLang="en-US" sz="4000">
                <a:solidFill>
                  <a:srgbClr val="FFFFFF"/>
                </a:solidFill>
              </a:rPr>
              <a:t>情感预测（</a:t>
            </a:r>
            <a:r>
              <a:rPr lang="en-US" altLang="zh-CN" sz="4000">
                <a:solidFill>
                  <a:srgbClr val="FFFFFF"/>
                </a:solidFill>
              </a:rPr>
              <a:t>affective forecasting</a:t>
            </a:r>
            <a:r>
              <a:rPr lang="zh-CN" altLang="en-US" sz="4000">
                <a:solidFill>
                  <a:srgbClr val="FFFFFF"/>
                </a:solidFill>
              </a:rPr>
              <a:t>）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1307C-3EF5-4934-B177-42391FCC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zh-CN" altLang="en-US" sz="1700">
                <a:solidFill>
                  <a:srgbClr val="FFFFFF"/>
                </a:solidFill>
              </a:rPr>
              <a:t>许多研究表明，人们往往会高估未来的情绪体验的强度</a:t>
            </a:r>
            <a:endParaRPr lang="en-US" altLang="zh-CN" sz="1700">
              <a:solidFill>
                <a:srgbClr val="FFFFFF"/>
              </a:solidFill>
            </a:endParaRPr>
          </a:p>
          <a:p>
            <a:endParaRPr lang="en-US" altLang="zh-CN" sz="1700">
              <a:solidFill>
                <a:srgbClr val="FFFFFF"/>
              </a:solidFill>
            </a:endParaRPr>
          </a:p>
          <a:p>
            <a:r>
              <a:rPr lang="zh-CN" altLang="en-US" sz="1700">
                <a:solidFill>
                  <a:srgbClr val="FFFFFF"/>
                </a:solidFill>
              </a:rPr>
              <a:t>例：大学生通常认为和恋人分手两个月后他们会痛不欲生，但实际分手两个月的人却没有那么痛苦（</a:t>
            </a:r>
            <a:r>
              <a:rPr lang="en-US" altLang="zh-CN" sz="1700">
                <a:solidFill>
                  <a:srgbClr val="FFFFFF"/>
                </a:solidFill>
              </a:rPr>
              <a:t>Gilbert et al., 1998</a:t>
            </a:r>
            <a:r>
              <a:rPr lang="zh-CN" altLang="en-US" sz="1700">
                <a:solidFill>
                  <a:srgbClr val="FFFFFF"/>
                </a:solidFill>
              </a:rPr>
              <a:t>）</a:t>
            </a:r>
            <a:endParaRPr lang="en-US" altLang="zh-CN" sz="1700">
              <a:solidFill>
                <a:srgbClr val="FFFFFF"/>
              </a:solidFill>
            </a:endParaRPr>
          </a:p>
          <a:p>
            <a:pPr lvl="1"/>
            <a:endParaRPr lang="en-US" altLang="zh-CN" sz="1700">
              <a:solidFill>
                <a:srgbClr val="FFFFFF"/>
              </a:solidFill>
            </a:endParaRPr>
          </a:p>
          <a:p>
            <a:endParaRPr lang="zh-CN" altLang="en-US" sz="1700">
              <a:solidFill>
                <a:srgbClr val="FFFF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C60924-8563-499B-9B73-BD883547A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" b="-2139"/>
          <a:stretch/>
        </p:blipFill>
        <p:spPr>
          <a:xfrm>
            <a:off x="6247786" y="230294"/>
            <a:ext cx="4480448" cy="36152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4B7A65-44BB-EF5B-24C9-746080718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79" y="3612046"/>
            <a:ext cx="4521667" cy="301566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5677DF-C5FA-A393-8E14-DE7C8502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03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3750</Words>
  <Application>Microsoft Office PowerPoint</Application>
  <PresentationFormat>宽屏</PresentationFormat>
  <Paragraphs>461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6" baseType="lpstr">
      <vt:lpstr>等线</vt:lpstr>
      <vt:lpstr>等线 Light</vt:lpstr>
      <vt:lpstr>华文中宋</vt:lpstr>
      <vt:lpstr>Arial</vt:lpstr>
      <vt:lpstr>Calibri</vt:lpstr>
      <vt:lpstr>Office 主题​​</vt:lpstr>
      <vt:lpstr>PowerPoint 演示文稿</vt:lpstr>
      <vt:lpstr>行为主义：人格的学习理论</vt:lpstr>
      <vt:lpstr>目录</vt:lpstr>
      <vt:lpstr>PowerPoint 演示文稿</vt:lpstr>
      <vt:lpstr>三种学习</vt:lpstr>
      <vt:lpstr>习惯化（habituation）</vt:lpstr>
      <vt:lpstr>习惯化的例子：彩票中了大奖会让你有多幸福？</vt:lpstr>
      <vt:lpstr>关于彩票得主幸福感的实证研究</vt:lpstr>
      <vt:lpstr>情感预测（affective forecasting）</vt:lpstr>
      <vt:lpstr>经典条件反射（classical conditioning）</vt:lpstr>
      <vt:lpstr>PowerPoint 演示文稿</vt:lpstr>
      <vt:lpstr>小阿尔伯特实验</vt:lpstr>
      <vt:lpstr>小皮特实验</vt:lpstr>
      <vt:lpstr>经典条件反射原理的现实应用</vt:lpstr>
      <vt:lpstr>经典条件反射视角下的人格</vt:lpstr>
      <vt:lpstr>操作性条件反射（operant conditioning）</vt:lpstr>
      <vt:lpstr>桑代克的迷笼（Puzzle Box）</vt:lpstr>
      <vt:lpstr>PowerPoint 演示文稿</vt:lpstr>
      <vt:lpstr>试错学习与效果律</vt:lpstr>
      <vt:lpstr>斯金纳箱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斯金纳的鸽子</vt:lpstr>
      <vt:lpstr>鸽子工程（The Pigeon Project）</vt:lpstr>
      <vt:lpstr>操作性条件反射原理的应用</vt:lpstr>
      <vt:lpstr>惩罚</vt:lpstr>
      <vt:lpstr>惩罚发生作用的条件（Azrin &amp; Holz, 1966）</vt:lpstr>
      <vt:lpstr>惩罚导致不良后果的原因</vt:lpstr>
      <vt:lpstr>结论</vt:lpstr>
      <vt:lpstr>目录</vt:lpstr>
      <vt:lpstr>行为主义的问题</vt:lpstr>
      <vt:lpstr>社会学习理论</vt:lpstr>
      <vt:lpstr>多拉德和米勒的社会学习理论</vt:lpstr>
      <vt:lpstr>动机和内驱力</vt:lpstr>
      <vt:lpstr>挫败感和攻击性</vt:lpstr>
      <vt:lpstr>趋近-回避冲突（approach-avoidance conflict）理论（Lewin, 1935）</vt:lpstr>
      <vt:lpstr>朱利安·罗特的社会学习理论</vt:lpstr>
      <vt:lpstr>期望价值理论（expectancy value theory）</vt:lpstr>
      <vt:lpstr>期望（expectancy）</vt:lpstr>
      <vt:lpstr>控制点（locus of control）</vt:lpstr>
      <vt:lpstr>测量你的控制点</vt:lpstr>
      <vt:lpstr>Internality，Powerful Others，and Chance Scale（Levenson，1981）</vt:lpstr>
      <vt:lpstr>PowerPoint 演示文稿</vt:lpstr>
      <vt:lpstr>班杜拉的社会学习理论</vt:lpstr>
      <vt:lpstr>PowerPoint 演示文稿</vt:lpstr>
      <vt:lpstr>效能预期（efficacy expectations）</vt:lpstr>
      <vt:lpstr>一般自我效能（generalized self-efficacy，GSE）</vt:lpstr>
      <vt:lpstr>观察学习（observational learning）</vt:lpstr>
      <vt:lpstr>暴力媒体（如电视、游戏）是否会鼓励暴力行为？</vt:lpstr>
      <vt:lpstr>交互决定论（reciprocal determinism）</vt:lpstr>
      <vt:lpstr>对班杜拉的评价</vt:lpstr>
      <vt:lpstr>目录</vt:lpstr>
      <vt:lpstr>沃尔特·米歇尔</vt:lpstr>
      <vt:lpstr>系统间的交互</vt:lpstr>
      <vt:lpstr>认知的个人变量</vt:lpstr>
      <vt:lpstr>总结：人格的行为主义流派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Luke</dc:creator>
  <cp:lastModifiedBy>Luke Wang</cp:lastModifiedBy>
  <cp:revision>1</cp:revision>
  <dcterms:created xsi:type="dcterms:W3CDTF">2020-04-21T09:09:02Z</dcterms:created>
  <dcterms:modified xsi:type="dcterms:W3CDTF">2025-04-15T06:40:43Z</dcterms:modified>
</cp:coreProperties>
</file>